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5AC"/>
    <a:srgbClr val="008E00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A32A-2657-4AB1-8A02-52F25DE0EF8A}" type="datetimeFigureOut">
              <a:rPr lang="fr-FR" smtClean="0"/>
              <a:t>14/09/2017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939B3-1DEA-44CF-B0C4-4FCABF27D3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540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939B3-1DEA-44CF-B0C4-4FCABF27D37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483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9297-F07A-4EDB-BE3A-A764CCEE2ABA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4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CF41D-E020-4DD0-8A7F-8699C6FB7BEE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97AC-A8E5-4DA7-860E-278BA97B36EA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6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8211-92DB-46FB-A836-FAC02D0E89FE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2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28FC-6863-44D1-B4C4-89F08FE0F7A4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1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E22C4-4A70-4AA4-B6EE-B4A975DE3B97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6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5B03-5F26-4132-84AA-73E48C7DF5CC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8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C58-085F-4B67-96E7-AD0E6CC3F546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31D2-D55D-4D98-B725-8AFD6988D48C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4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BBAE2-C9F7-4D22-B98D-089276A655CE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E83-7E94-46FE-830C-099454C72CAC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1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419A-E380-422B-866D-7F41F5DC1A10}" type="datetime1">
              <a:rPr lang="en-US" smtClean="0"/>
              <a:t>9/14/2017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02D6-2041-497C-ACA6-D35E5A6A47F0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4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324036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fr-FR" sz="6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Réunion des coordinatrices (eurs)</a:t>
            </a:r>
            <a:br>
              <a:rPr lang="fr-FR" sz="6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6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Petite Enfance </a:t>
            </a:r>
            <a:br>
              <a:rPr lang="fr-FR" sz="6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66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 15 /09 /2017</a:t>
            </a:r>
            <a:endParaRPr lang="fr-FR" sz="6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295493" y="6012964"/>
            <a:ext cx="8496000" cy="504000"/>
            <a:chOff x="0" y="0"/>
            <a:chExt cx="9277350" cy="660400"/>
          </a:xfrm>
        </p:grpSpPr>
        <p:pic>
          <p:nvPicPr>
            <p:cNvPr id="18" name="Image 17" descr="W:\ADRESSES &amp; LOGOS\logo_CG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000" y="31750"/>
              <a:ext cx="62865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8" descr="W:\ADRESSES &amp; LOGOS\LOGO_CAF_TOURAINE_RVB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3800" y="25400"/>
              <a:ext cx="36830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9" descr="W:\ADRESSES &amp; LOGOS\logo-MSA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120650"/>
              <a:ext cx="72390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20" descr="W:\ADRESSES &amp; LOGOS\académie orléans tours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1100" y="25400"/>
              <a:ext cx="69850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4850" y="82550"/>
              <a:ext cx="80645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22" descr="W:\ADRESSES &amp; LOGOS\AMF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300" y="57150"/>
              <a:ext cx="1054100" cy="469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3" descr="W:\ADRESSES &amp; LOGOS\Ville de TOURS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4300" y="25400"/>
              <a:ext cx="857250" cy="539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4" descr="W:\ADRESSES &amp; LOGOS\Toursmetropole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0600" y="101600"/>
              <a:ext cx="1016000" cy="469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5" descr="W:\ADRESSES &amp; LOGOS\Logo-CCLST-V1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9950" y="292100"/>
              <a:ext cx="1123950" cy="215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6" descr="W:\ADRESSES &amp; LOGOS\cc chinon vienne et loire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7250" y="101600"/>
              <a:ext cx="800100" cy="469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l_fi" descr="Afficher l'image d'origine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57200" cy="5715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8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2735"/>
            <a:ext cx="9144000" cy="612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>
              <a:lnSpc>
                <a:spcPct val="115000"/>
              </a:lnSpc>
            </a:pPr>
            <a:endParaRPr lang="fr-FR" sz="600" b="1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66725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Bilan provisoire du volet petite enfance du SDSF et présentation des travaux de l’observatoire</a:t>
            </a:r>
            <a:endParaRPr lang="fr-FR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66725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 nouveau site partenaires de la CAF</a:t>
            </a:r>
          </a:p>
          <a:p>
            <a:pPr marL="466725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 </a:t>
            </a: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différents sites nationaux facilant la recherche d’un mode d’accueil – présentation de Ma Cigogne.fr</a:t>
            </a:r>
          </a:p>
          <a:p>
            <a:pPr marL="466725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Insertion et Petite Enfance : présentation par le Conseil Départemental de Job Touraine et de la fiche de liaison entre les services insertion et petite enfance</a:t>
            </a:r>
          </a:p>
          <a:p>
            <a:pPr marL="466725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Evolution des missions des RAM – Appel à projets CNAF – Proposition de services de la FEPEM.</a:t>
            </a:r>
            <a:endParaRPr lang="fr-FR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66725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Les labels </a:t>
            </a: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et certification qualité en EAJE – Vers un groupe de travail départemental ?</a:t>
            </a:r>
            <a:endParaRPr lang="fr-FR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66725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Constitution d’un pole </a:t>
            </a: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 ressources</a:t>
            </a:r>
            <a:r>
              <a:rPr lang="fr-FR" sz="200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national Handicap</a:t>
            </a:r>
          </a:p>
          <a:p>
            <a:pPr marL="466725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fr-FR" sz="200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Vers une journée départementale ? Des idées …….</a:t>
            </a:r>
          </a:p>
          <a:p>
            <a:pPr marL="466725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61950" algn="l"/>
              </a:tabLst>
            </a:pPr>
            <a:endParaRPr lang="fr-FR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969"/>
            <a:ext cx="9144000" cy="545727"/>
          </a:xfrm>
          <a:prstGeom prst="rect">
            <a:avLst/>
          </a:prstGeom>
          <a:solidFill>
            <a:srgbClr val="2A65AC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2800" b="1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Ordre du jour</a:t>
            </a:r>
            <a:endParaRPr lang="fr-FR" sz="2800" b="1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02D6-2041-497C-ACA6-D35E5A6A47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110</Words>
  <Application>Microsoft Office PowerPoint</Application>
  <PresentationFormat>Affichage à l'écran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Réunion des coordinatrices (eurs) Petite Enfance  du 15 /09 /2017</vt:lpstr>
      <vt:lpstr>Présentation PowerPoint</vt:lpstr>
    </vt:vector>
  </TitlesOfParts>
  <Company>CAF Touraine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Départemental des Services aux Familles d’Indre et Loire 2015 -2018</dc:title>
  <dc:creator>Vincent ENOS 371</dc:creator>
  <cp:lastModifiedBy>Vincent ENOS 371</cp:lastModifiedBy>
  <cp:revision>171</cp:revision>
  <cp:lastPrinted>2017-06-23T08:32:14Z</cp:lastPrinted>
  <dcterms:created xsi:type="dcterms:W3CDTF">2017-06-07T12:58:31Z</dcterms:created>
  <dcterms:modified xsi:type="dcterms:W3CDTF">2017-09-14T12:57:32Z</dcterms:modified>
</cp:coreProperties>
</file>