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60" r:id="rId3"/>
  </p:sldIdLst>
  <p:sldSz cx="9144000" cy="6858000" type="screen4x3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65AC"/>
    <a:srgbClr val="008E00"/>
    <a:srgbClr val="0066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52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3A32A-2657-4AB1-8A02-52F25DE0EF8A}" type="datetimeFigureOut">
              <a:rPr lang="fr-FR" smtClean="0"/>
              <a:t>14/09/2017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2939B3-1DEA-44CF-B0C4-4FCABF27D3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55400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2939B3-1DEA-44CF-B0C4-4FCABF27D376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04830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9297-F07A-4EDB-BE3A-A764CCEE2ABA}" type="datetime1">
              <a:rPr lang="en-US" smtClean="0"/>
              <a:t>9/14/2017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02D6-2041-497C-ACA6-D35E5A6A47F0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549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CF41D-E020-4DD0-8A7F-8699C6FB7BEE}" type="datetime1">
              <a:rPr lang="en-US" smtClean="0"/>
              <a:t>9/14/2017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02D6-2041-497C-ACA6-D35E5A6A47F0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6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F97AC-A8E5-4DA7-860E-278BA97B36EA}" type="datetime1">
              <a:rPr lang="en-US" smtClean="0"/>
              <a:t>9/14/2017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02D6-2041-497C-ACA6-D35E5A6A47F0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963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8211-92DB-46FB-A836-FAC02D0E89FE}" type="datetime1">
              <a:rPr lang="en-US" smtClean="0"/>
              <a:t>9/14/2017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02D6-2041-497C-ACA6-D35E5A6A47F0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023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028FC-6863-44D1-B4C4-89F08FE0F7A4}" type="datetime1">
              <a:rPr lang="en-US" smtClean="0"/>
              <a:t>9/14/2017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02D6-2041-497C-ACA6-D35E5A6A47F0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615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E22C4-4A70-4AA4-B6EE-B4A975DE3B97}" type="datetime1">
              <a:rPr lang="en-US" smtClean="0"/>
              <a:t>9/14/2017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02D6-2041-497C-ACA6-D35E5A6A47F0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465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05B03-5F26-4132-84AA-73E48C7DF5CC}" type="datetime1">
              <a:rPr lang="en-US" smtClean="0"/>
              <a:t>9/14/2017</a:t>
            </a:fld>
            <a:endParaRPr lang="en-US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02D6-2041-497C-ACA6-D35E5A6A47F0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682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C2C58-085F-4B67-96E7-AD0E6CC3F546}" type="datetime1">
              <a:rPr lang="en-US" smtClean="0"/>
              <a:t>9/14/2017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02D6-2041-497C-ACA6-D35E5A6A47F0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245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831D2-D55D-4D98-B725-8AFD6988D48C}" type="datetime1">
              <a:rPr lang="en-US" smtClean="0"/>
              <a:t>9/14/2017</a:t>
            </a:fld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02D6-2041-497C-ACA6-D35E5A6A47F0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741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BBAE2-C9F7-4D22-B98D-089276A655CE}" type="datetime1">
              <a:rPr lang="en-US" smtClean="0"/>
              <a:t>9/14/2017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02D6-2041-497C-ACA6-D35E5A6A47F0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85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C4E83-7E94-46FE-830C-099454C72CAC}" type="datetime1">
              <a:rPr lang="en-US" smtClean="0"/>
              <a:t>9/14/2017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02D6-2041-497C-ACA6-D35E5A6A47F0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218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7419A-E380-422B-866D-7F41F5DC1A10}" type="datetime1">
              <a:rPr lang="en-US" smtClean="0"/>
              <a:t>9/14/2017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D02D6-2041-497C-ACA6-D35E5A6A47F0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946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emf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268760"/>
            <a:ext cx="9144000" cy="324036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r>
              <a:rPr lang="fr-FR" sz="66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Réunion des coordinatrices (eurs)</a:t>
            </a:r>
            <a:br>
              <a:rPr lang="fr-FR" sz="66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fr-FR" sz="66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Petite Enfance </a:t>
            </a:r>
            <a:br>
              <a:rPr lang="fr-FR" sz="66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fr-FR" sz="66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du 15 /09 /2017</a:t>
            </a:r>
            <a:endParaRPr lang="fr-FR" sz="66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7" name="Groupe 16"/>
          <p:cNvGrpSpPr/>
          <p:nvPr/>
        </p:nvGrpSpPr>
        <p:grpSpPr>
          <a:xfrm>
            <a:off x="295493" y="6012964"/>
            <a:ext cx="8496000" cy="504000"/>
            <a:chOff x="0" y="0"/>
            <a:chExt cx="9277350" cy="660400"/>
          </a:xfrm>
        </p:grpSpPr>
        <p:pic>
          <p:nvPicPr>
            <p:cNvPr id="18" name="Image 17" descr="W:\ADRESSES &amp; LOGOS\logo_CG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8000" y="31750"/>
              <a:ext cx="628650" cy="5397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" name="Image 18" descr="W:\ADRESSES &amp; LOGOS\LOGO_CAF_TOURAINE_RVB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3800" y="25400"/>
              <a:ext cx="368300" cy="5397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" name="Image 19" descr="W:\ADRESSES &amp; LOGOS\logo-MSA.jpg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1000" y="120650"/>
              <a:ext cx="723900" cy="5397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" name="Image 20" descr="W:\ADRESSES &amp; LOGOS\académie orléans tours.pn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51100" y="25400"/>
              <a:ext cx="698500" cy="5397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" name="Image 2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44850" y="82550"/>
              <a:ext cx="806450" cy="5397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3" name="Image 22" descr="W:\ADRESSES &amp; LOGOS\AMF.png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1300" y="57150"/>
              <a:ext cx="1054100" cy="4699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4" name="Image 23" descr="W:\ADRESSES &amp; LOGOS\Ville de TOURS.png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94300" y="25400"/>
              <a:ext cx="857250" cy="5397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" name="Image 24" descr="W:\ADRESSES &amp; LOGOS\Toursmetropole.png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70600" y="101600"/>
              <a:ext cx="1016000" cy="4699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" name="Image 25" descr="W:\ADRESSES &amp; LOGOS\Logo-CCLST-V1.png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19950" y="292100"/>
              <a:ext cx="1123950" cy="2159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7" name="Image 26" descr="W:\ADRESSES &amp; LOGOS\cc chinon vienne et loire.png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77250" y="101600"/>
              <a:ext cx="800100" cy="4699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8" name="il_fi" descr="Afficher l'image d'origine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457200" cy="5715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488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" y="1052735"/>
            <a:ext cx="9144000" cy="6123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lvl="0">
              <a:lnSpc>
                <a:spcPct val="115000"/>
              </a:lnSpc>
            </a:pPr>
            <a:endParaRPr lang="fr-FR" sz="600" b="1" dirty="0" smtClean="0">
              <a:solidFill>
                <a:prstClr val="black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466725" lvl="0" indent="-285750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fr-FR" sz="200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Bilan provisoire du volet petite enfance du SDSF et présentation des travaux de l’observatoire</a:t>
            </a:r>
            <a:endParaRPr lang="fr-FR" sz="20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466725" lvl="0" indent="-285750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fr-FR" sz="200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Le nouveau site partenaires de la CAF</a:t>
            </a:r>
          </a:p>
          <a:p>
            <a:pPr marL="466725" lvl="0" indent="-285750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fr-FR" sz="200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Les </a:t>
            </a:r>
            <a:r>
              <a:rPr lang="fr-FR" sz="200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différents sites nationaux facilant la recherche d’un mode d’accueil – présentation de Ma Cigogne.fr</a:t>
            </a:r>
          </a:p>
          <a:p>
            <a:pPr marL="466725" lvl="0" indent="-285750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fr-FR" sz="200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Insertion et Petite Enfance : présentation par le Conseil Départemental de Job Touraine et de la fiche de liaison entre les services insertion et petite enfance</a:t>
            </a:r>
          </a:p>
          <a:p>
            <a:pPr marL="466725" indent="-285750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fr-FR" sz="200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Evolution des missions des RAM – Appel à projets CNAF – Proposition de services de la FEPEM.</a:t>
            </a:r>
            <a:endParaRPr lang="fr-FR" sz="20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466725" lvl="0" indent="-285750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fr-FR" sz="200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Les labels </a:t>
            </a:r>
            <a:r>
              <a:rPr lang="fr-FR" sz="200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et certification qualité en EAJE – Vers un groupe de travail départemental ?</a:t>
            </a:r>
            <a:endParaRPr lang="fr-FR" sz="20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466725" indent="-285750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fr-FR" sz="200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Constitution d’un pole </a:t>
            </a:r>
            <a:r>
              <a:rPr lang="fr-FR" sz="200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« ressources</a:t>
            </a:r>
            <a:r>
              <a:rPr lang="fr-FR" sz="200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 </a:t>
            </a:r>
            <a:r>
              <a:rPr lang="fr-FR" sz="200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» national Handicap</a:t>
            </a:r>
          </a:p>
          <a:p>
            <a:pPr marL="466725" indent="-285750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fr-FR" sz="200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Vers une journée départementale ? Des idées …….</a:t>
            </a:r>
          </a:p>
          <a:p>
            <a:pPr marL="466725" indent="-285750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61950" algn="l"/>
              </a:tabLst>
            </a:pPr>
            <a:endParaRPr lang="fr-FR" sz="20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38969"/>
            <a:ext cx="9144000" cy="545727"/>
          </a:xfrm>
          <a:prstGeom prst="rect">
            <a:avLst/>
          </a:prstGeom>
          <a:solidFill>
            <a:srgbClr val="2A65AC"/>
          </a:solidFill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fr-FR" sz="2800" b="1" smtClean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Ordre du jour</a:t>
            </a:r>
            <a:endParaRPr lang="fr-FR" sz="2800" b="1" dirty="0">
              <a:solidFill>
                <a:schemeClr val="bg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02D6-2041-497C-ACA6-D35E5A6A47F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94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1732</TotalTime>
  <Words>110</Words>
  <Application>Microsoft Office PowerPoint</Application>
  <PresentationFormat>Affichage à l'écran (4:3)</PresentationFormat>
  <Paragraphs>13</Paragraphs>
  <Slides>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Réunion des coordinatrices (eurs) Petite Enfance  du 15 /09 /2017</vt:lpstr>
      <vt:lpstr>Présentation PowerPoint</vt:lpstr>
    </vt:vector>
  </TitlesOfParts>
  <Company>CAF Touraine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Schéma Départemental des Services aux Familles d’Indre et Loire 2015 -2018</dc:title>
  <dc:creator>Vincent ENOS 371</dc:creator>
  <cp:lastModifiedBy>Vincent ENOS 371</cp:lastModifiedBy>
  <cp:revision>171</cp:revision>
  <cp:lastPrinted>2017-06-23T08:32:14Z</cp:lastPrinted>
  <dcterms:created xsi:type="dcterms:W3CDTF">2017-06-07T12:58:31Z</dcterms:created>
  <dcterms:modified xsi:type="dcterms:W3CDTF">2017-09-14T12:57:32Z</dcterms:modified>
</cp:coreProperties>
</file>