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2" r:id="rId1"/>
    <p:sldMasterId id="2147483771" r:id="rId2"/>
    <p:sldMasterId id="2147483956" r:id="rId3"/>
  </p:sldMasterIdLst>
  <p:notesMasterIdLst>
    <p:notesMasterId r:id="rId14"/>
  </p:notesMasterIdLst>
  <p:handoutMasterIdLst>
    <p:handoutMasterId r:id="rId15"/>
  </p:handoutMasterIdLst>
  <p:sldIdLst>
    <p:sldId id="259" r:id="rId4"/>
    <p:sldId id="288" r:id="rId5"/>
    <p:sldId id="267" r:id="rId6"/>
    <p:sldId id="258" r:id="rId7"/>
    <p:sldId id="284" r:id="rId8"/>
    <p:sldId id="276" r:id="rId9"/>
    <p:sldId id="285" r:id="rId10"/>
    <p:sldId id="277" r:id="rId11"/>
    <p:sldId id="286" r:id="rId12"/>
    <p:sldId id="287" r:id="rId13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sans titre" id="{002DE6A6-7269-4B72-9B78-7C36FF682E80}">
          <p14:sldIdLst>
            <p14:sldId id="259"/>
            <p14:sldId id="288"/>
            <p14:sldId id="267"/>
            <p14:sldId id="258"/>
            <p14:sldId id="284"/>
            <p14:sldId id="276"/>
            <p14:sldId id="285"/>
            <p14:sldId id="277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935">
          <p15:clr>
            <a:srgbClr val="A4A3A4"/>
          </p15:clr>
        </p15:guide>
        <p15:guide id="2" pos="2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VIADO Jérôme" initials="JJ" lastIdx="1" clrIdx="0"/>
  <p:cmAuthor id="1" name="DSI" initials="JJ" lastIdx="1" clrIdx="1"/>
  <p:cmAuthor id="2" name="DSI" initials="DSI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1D1D1"/>
    <a:srgbClr val="FFFFBE"/>
    <a:srgbClr val="BF2F70"/>
    <a:srgbClr val="00CC00"/>
    <a:srgbClr val="00CC66"/>
    <a:srgbClr val="33CC33"/>
    <a:srgbClr val="C6056F"/>
    <a:srgbClr val="997873"/>
    <a:srgbClr val="52B6B4"/>
    <a:srgbClr val="0B28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6" autoAdjust="0"/>
    <p:restoredTop sz="94675" autoAdjust="0"/>
  </p:normalViewPr>
  <p:slideViewPr>
    <p:cSldViewPr showGuides="1">
      <p:cViewPr>
        <p:scale>
          <a:sx n="100" d="100"/>
          <a:sy n="100" d="100"/>
        </p:scale>
        <p:origin x="558" y="-900"/>
      </p:cViewPr>
      <p:guideLst>
        <p:guide orient="horz" pos="935"/>
        <p:guide pos="2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6" d="100"/>
          <a:sy n="56" d="100"/>
        </p:scale>
        <p:origin x="-2832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B21C1A-DC04-4E07-9756-5542625600BF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88E695D-DE6A-4D01-8AE5-7CC58A45F31A}">
      <dgm:prSet phldrT="[Texte]" custT="1"/>
      <dgm:spPr/>
      <dgm:t>
        <a:bodyPr/>
        <a:lstStyle/>
        <a:p>
          <a:r>
            <a:rPr lang="fr-FR" sz="2400" dirty="0" smtClean="0"/>
            <a:t>Direction générale adjointe des solidarités</a:t>
          </a:r>
          <a:endParaRPr lang="fr-FR" sz="2400" dirty="0"/>
        </a:p>
      </dgm:t>
    </dgm:pt>
    <dgm:pt modelId="{5E6B958F-382D-4EB7-91AB-79A05D076029}" type="parTrans" cxnId="{78D84023-E8EE-45A4-8CF3-E7153DB5D02F}">
      <dgm:prSet/>
      <dgm:spPr/>
      <dgm:t>
        <a:bodyPr/>
        <a:lstStyle/>
        <a:p>
          <a:endParaRPr lang="fr-FR"/>
        </a:p>
      </dgm:t>
    </dgm:pt>
    <dgm:pt modelId="{4C824568-027A-4C0A-9934-B75A9A63D563}" type="sibTrans" cxnId="{78D84023-E8EE-45A4-8CF3-E7153DB5D02F}">
      <dgm:prSet custT="1"/>
      <dgm:spPr/>
      <dgm:t>
        <a:bodyPr/>
        <a:lstStyle/>
        <a:p>
          <a:pPr algn="ctr"/>
          <a:r>
            <a:rPr lang="fr-FR" sz="1600" dirty="0" smtClean="0"/>
            <a:t>Stéphanie BONNET</a:t>
          </a:r>
          <a:endParaRPr lang="fr-FR" sz="1600" dirty="0"/>
        </a:p>
      </dgm:t>
    </dgm:pt>
    <dgm:pt modelId="{CA7715C3-2AAC-43A7-AE5A-99227C93140A}">
      <dgm:prSet phldrT="[Texte]" custT="1"/>
      <dgm:spPr/>
      <dgm:t>
        <a:bodyPr/>
        <a:lstStyle/>
        <a:p>
          <a:r>
            <a:rPr lang="fr-FR" sz="1800" dirty="0" smtClean="0"/>
            <a:t>Direction de la Prévention et de la protection de l’enfant et de sa famille</a:t>
          </a:r>
          <a:endParaRPr lang="fr-FR" sz="1800" dirty="0"/>
        </a:p>
      </dgm:t>
    </dgm:pt>
    <dgm:pt modelId="{E67676E4-9ACE-4FC1-BE7B-6AECBD2E6038}" type="parTrans" cxnId="{03A0D36F-CD6D-4DE9-ADFD-53FA5C518006}">
      <dgm:prSet/>
      <dgm:spPr/>
      <dgm:t>
        <a:bodyPr/>
        <a:lstStyle/>
        <a:p>
          <a:endParaRPr lang="fr-FR"/>
        </a:p>
      </dgm:t>
    </dgm:pt>
    <dgm:pt modelId="{DBE3B3D0-552C-4545-A76A-B121203D49BD}" type="sibTrans" cxnId="{03A0D36F-CD6D-4DE9-ADFD-53FA5C518006}">
      <dgm:prSet custT="1"/>
      <dgm:spPr/>
      <dgm:t>
        <a:bodyPr/>
        <a:lstStyle/>
        <a:p>
          <a:pPr algn="ctr"/>
          <a:r>
            <a:rPr lang="fr-FR" sz="1600" dirty="0" smtClean="0"/>
            <a:t>Dominique STEFANINI-PEIGNE </a:t>
          </a:r>
          <a:r>
            <a:rPr lang="fr-FR" sz="1600" i="1" dirty="0" smtClean="0"/>
            <a:t>(par intérim)</a:t>
          </a:r>
          <a:endParaRPr lang="fr-FR" sz="1600" i="1" dirty="0"/>
        </a:p>
      </dgm:t>
    </dgm:pt>
    <dgm:pt modelId="{B7A46883-6F89-4243-A7D2-4646F2E3C6A6}">
      <dgm:prSet phldrT="[Texte]"/>
      <dgm:spPr/>
      <dgm:t>
        <a:bodyPr/>
        <a:lstStyle/>
        <a:p>
          <a:r>
            <a:rPr lang="fr-FR" dirty="0" smtClean="0"/>
            <a:t>Direction déléguée à la coordination de prévention PE</a:t>
          </a:r>
          <a:endParaRPr lang="fr-FR" dirty="0"/>
        </a:p>
      </dgm:t>
    </dgm:pt>
    <dgm:pt modelId="{E694A0E8-72C2-46E7-9D9E-A77FB0D42065}" type="parTrans" cxnId="{654E502A-82EF-4565-B574-8721E6727DF5}">
      <dgm:prSet/>
      <dgm:spPr/>
      <dgm:t>
        <a:bodyPr/>
        <a:lstStyle/>
        <a:p>
          <a:endParaRPr lang="fr-FR"/>
        </a:p>
      </dgm:t>
    </dgm:pt>
    <dgm:pt modelId="{0D999FD6-103D-491F-BB79-DAB3D545AA66}" type="sibTrans" cxnId="{654E502A-82EF-4565-B574-8721E6727DF5}">
      <dgm:prSet custT="1"/>
      <dgm:spPr/>
      <dgm:t>
        <a:bodyPr/>
        <a:lstStyle/>
        <a:p>
          <a:pPr algn="ctr"/>
          <a:r>
            <a:rPr lang="fr-FR" sz="1600" dirty="0" smtClean="0"/>
            <a:t>Nathalie GOUIN</a:t>
          </a:r>
          <a:endParaRPr lang="fr-FR" sz="1600" dirty="0"/>
        </a:p>
      </dgm:t>
    </dgm:pt>
    <dgm:pt modelId="{1BA69148-62F1-4C5C-A9E6-DA4D67E75688}">
      <dgm:prSet phldrT="[Texte]"/>
      <dgm:spPr/>
      <dgm:t>
        <a:bodyPr/>
        <a:lstStyle/>
        <a:p>
          <a:r>
            <a:rPr lang="fr-FR" dirty="0" smtClean="0"/>
            <a:t>Service Agréments</a:t>
          </a:r>
        </a:p>
      </dgm:t>
    </dgm:pt>
    <dgm:pt modelId="{2FB49CE6-E894-4543-82CF-05352F91B00B}" type="parTrans" cxnId="{64D6484E-B3BF-4E65-81E9-32F31A65B305}">
      <dgm:prSet/>
      <dgm:spPr/>
      <dgm:t>
        <a:bodyPr/>
        <a:lstStyle/>
        <a:p>
          <a:endParaRPr lang="fr-FR"/>
        </a:p>
      </dgm:t>
    </dgm:pt>
    <dgm:pt modelId="{63092AA5-B9D0-4164-BF4D-7244EEE27126}" type="sibTrans" cxnId="{64D6484E-B3BF-4E65-81E9-32F31A65B305}">
      <dgm:prSet/>
      <dgm:spPr/>
      <dgm:t>
        <a:bodyPr/>
        <a:lstStyle/>
        <a:p>
          <a:r>
            <a:rPr lang="fr-FR" dirty="0" smtClean="0"/>
            <a:t>Josette THIMONT</a:t>
          </a:r>
          <a:endParaRPr lang="fr-FR" dirty="0"/>
        </a:p>
      </dgm:t>
    </dgm:pt>
    <dgm:pt modelId="{0DF91734-868A-491A-98F4-E4EF96F14657}">
      <dgm:prSet phldrT="[Texte]"/>
      <dgm:spPr/>
      <dgm:t>
        <a:bodyPr/>
        <a:lstStyle/>
        <a:p>
          <a:r>
            <a:rPr lang="fr-FR" dirty="0" smtClean="0"/>
            <a:t>Service Accueil collectif du jeune enfant</a:t>
          </a:r>
          <a:endParaRPr lang="fr-FR" dirty="0"/>
        </a:p>
      </dgm:t>
    </dgm:pt>
    <dgm:pt modelId="{20BC86FE-E520-440B-AD42-CF789B76F1F8}" type="parTrans" cxnId="{9409E190-EBD5-4351-9B6A-C908F84D44EF}">
      <dgm:prSet/>
      <dgm:spPr/>
      <dgm:t>
        <a:bodyPr/>
        <a:lstStyle/>
        <a:p>
          <a:endParaRPr lang="fr-FR"/>
        </a:p>
      </dgm:t>
    </dgm:pt>
    <dgm:pt modelId="{EBAF43FD-D4A2-4925-93E9-0E014D8FA99E}" type="sibTrans" cxnId="{9409E190-EBD5-4351-9B6A-C908F84D44EF}">
      <dgm:prSet/>
      <dgm:spPr/>
      <dgm:t>
        <a:bodyPr/>
        <a:lstStyle/>
        <a:p>
          <a:pPr algn="ctr"/>
          <a:r>
            <a:rPr lang="fr-FR" dirty="0" smtClean="0"/>
            <a:t>Claire CLEMENT</a:t>
          </a:r>
          <a:endParaRPr lang="fr-FR" dirty="0"/>
        </a:p>
      </dgm:t>
    </dgm:pt>
    <dgm:pt modelId="{2DE29EA9-E3BB-4DE7-B535-9D8048029858}">
      <dgm:prSet phldrT="[Texte]"/>
      <dgm:spPr/>
      <dgm:t>
        <a:bodyPr/>
        <a:lstStyle/>
        <a:p>
          <a:r>
            <a:rPr lang="fr-FR" dirty="0" smtClean="0"/>
            <a:t>Service PMI</a:t>
          </a:r>
          <a:endParaRPr lang="fr-FR" dirty="0"/>
        </a:p>
      </dgm:t>
    </dgm:pt>
    <dgm:pt modelId="{E6731228-DD79-4A0D-AB5B-1EDD566F6563}" type="parTrans" cxnId="{57B2FCEF-DD32-4AF1-A699-2908070BBF6B}">
      <dgm:prSet/>
      <dgm:spPr/>
      <dgm:t>
        <a:bodyPr/>
        <a:lstStyle/>
        <a:p>
          <a:endParaRPr lang="fr-FR"/>
        </a:p>
      </dgm:t>
    </dgm:pt>
    <dgm:pt modelId="{1F864F6F-21B0-450E-8690-9FB6222B6EA1}" type="sibTrans" cxnId="{57B2FCEF-DD32-4AF1-A699-2908070BBF6B}">
      <dgm:prSet/>
      <dgm:spPr/>
      <dgm:t>
        <a:bodyPr/>
        <a:lstStyle/>
        <a:p>
          <a:endParaRPr lang="fr-FR"/>
        </a:p>
      </dgm:t>
    </dgm:pt>
    <dgm:pt modelId="{3B2C32BE-14B4-4F7F-96D0-EC3037B0A2EF}" type="pres">
      <dgm:prSet presAssocID="{44B21C1A-DC04-4E07-9756-5542625600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1F354588-E733-42EA-AD91-E109C2443F12}" type="pres">
      <dgm:prSet presAssocID="{288E695D-DE6A-4D01-8AE5-7CC58A45F31A}" presName="hierRoot1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12C908D6-4728-40FC-AFB5-947D0250B146}" type="pres">
      <dgm:prSet presAssocID="{288E695D-DE6A-4D01-8AE5-7CC58A45F31A}" presName="rootComposite1" presStyleCnt="0"/>
      <dgm:spPr/>
      <dgm:t>
        <a:bodyPr/>
        <a:lstStyle/>
        <a:p>
          <a:endParaRPr lang="fr-FR"/>
        </a:p>
      </dgm:t>
    </dgm:pt>
    <dgm:pt modelId="{2FF92FB6-C7B0-4238-930D-4F14E1229B99}" type="pres">
      <dgm:prSet presAssocID="{288E695D-DE6A-4D01-8AE5-7CC58A45F31A}" presName="rootText1" presStyleLbl="node0" presStyleIdx="0" presStyleCnt="1" custScaleX="316250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09194240-D727-4EEF-B5F7-25704B661E19}" type="pres">
      <dgm:prSet presAssocID="{288E695D-DE6A-4D01-8AE5-7CC58A45F31A}" presName="titleText1" presStyleLbl="fgAcc0" presStyleIdx="0" presStyleCnt="1" custScaleX="117568" custScaleY="146649" custLinFactX="31992" custLinFactNeighborX="100000" custLinFactNeighborY="11434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EE304185-C5F5-4C1C-B6C1-812604B11867}" type="pres">
      <dgm:prSet presAssocID="{288E695D-DE6A-4D01-8AE5-7CC58A45F31A}" presName="rootConnector1" presStyleLbl="node1" presStyleIdx="0" presStyleCnt="5"/>
      <dgm:spPr/>
      <dgm:t>
        <a:bodyPr/>
        <a:lstStyle/>
        <a:p>
          <a:endParaRPr lang="fr-FR"/>
        </a:p>
      </dgm:t>
    </dgm:pt>
    <dgm:pt modelId="{72BFA8C4-9B8C-409C-B247-49765CDCD764}" type="pres">
      <dgm:prSet presAssocID="{288E695D-DE6A-4D01-8AE5-7CC58A45F31A}" presName="hierChild2" presStyleCnt="0"/>
      <dgm:spPr/>
      <dgm:t>
        <a:bodyPr/>
        <a:lstStyle/>
        <a:p>
          <a:endParaRPr lang="fr-FR"/>
        </a:p>
      </dgm:t>
    </dgm:pt>
    <dgm:pt modelId="{DBB06A9C-4F20-4CFC-A518-9A74C6C9C8C9}" type="pres">
      <dgm:prSet presAssocID="{E67676E4-9ACE-4FC1-BE7B-6AECBD2E6038}" presName="Name37" presStyleLbl="parChTrans1D2" presStyleIdx="0" presStyleCnt="1"/>
      <dgm:spPr/>
      <dgm:t>
        <a:bodyPr/>
        <a:lstStyle/>
        <a:p>
          <a:endParaRPr lang="fr-FR"/>
        </a:p>
      </dgm:t>
    </dgm:pt>
    <dgm:pt modelId="{486A2029-A03C-43CE-94CA-03182250888A}" type="pres">
      <dgm:prSet presAssocID="{CA7715C3-2AAC-43A7-AE5A-99227C93140A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37256D29-21CD-44B7-A8E1-64D9FBA9C71A}" type="pres">
      <dgm:prSet presAssocID="{CA7715C3-2AAC-43A7-AE5A-99227C93140A}" presName="rootComposite" presStyleCnt="0"/>
      <dgm:spPr/>
      <dgm:t>
        <a:bodyPr/>
        <a:lstStyle/>
        <a:p>
          <a:endParaRPr lang="fr-FR"/>
        </a:p>
      </dgm:t>
    </dgm:pt>
    <dgm:pt modelId="{41EC1BD4-C693-4B7F-BB72-49B8004C9C3C}" type="pres">
      <dgm:prSet presAssocID="{CA7715C3-2AAC-43A7-AE5A-99227C93140A}" presName="rootText" presStyleLbl="node1" presStyleIdx="0" presStyleCnt="5" custScaleX="280729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39C3CD31-AA1E-4BE6-AD14-6E696A326DDC}" type="pres">
      <dgm:prSet presAssocID="{CA7715C3-2AAC-43A7-AE5A-99227C93140A}" presName="titleText2" presStyleLbl="fgAcc1" presStyleIdx="0" presStyleCnt="5" custScaleX="160447" custScaleY="147463" custLinFactX="14567" custLinFactNeighborX="100000" custLinFactNeighborY="-3469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1CC69831-4264-4BC1-8DEC-45281FE7871F}" type="pres">
      <dgm:prSet presAssocID="{CA7715C3-2AAC-43A7-AE5A-99227C93140A}" presName="rootConnector" presStyleLbl="node2" presStyleIdx="0" presStyleCnt="0"/>
      <dgm:spPr/>
      <dgm:t>
        <a:bodyPr/>
        <a:lstStyle/>
        <a:p>
          <a:endParaRPr lang="fr-FR"/>
        </a:p>
      </dgm:t>
    </dgm:pt>
    <dgm:pt modelId="{7DAAE07F-A5DB-4E93-BB33-3277F384BF8A}" type="pres">
      <dgm:prSet presAssocID="{CA7715C3-2AAC-43A7-AE5A-99227C93140A}" presName="hierChild4" presStyleCnt="0"/>
      <dgm:spPr/>
      <dgm:t>
        <a:bodyPr/>
        <a:lstStyle/>
        <a:p>
          <a:endParaRPr lang="fr-FR"/>
        </a:p>
      </dgm:t>
    </dgm:pt>
    <dgm:pt modelId="{64D49182-2CC8-4F3E-A079-88A07CA026E5}" type="pres">
      <dgm:prSet presAssocID="{E694A0E8-72C2-46E7-9D9E-A77FB0D42065}" presName="Name37" presStyleLbl="parChTrans1D3" presStyleIdx="0" presStyleCnt="1"/>
      <dgm:spPr/>
      <dgm:t>
        <a:bodyPr/>
        <a:lstStyle/>
        <a:p>
          <a:endParaRPr lang="fr-FR"/>
        </a:p>
      </dgm:t>
    </dgm:pt>
    <dgm:pt modelId="{E3DEE88D-ED9B-4A71-9A5F-6DD617B87A6F}" type="pres">
      <dgm:prSet presAssocID="{B7A46883-6F89-4243-A7D2-4646F2E3C6A6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86258893-2381-4286-903D-CFE290108258}" type="pres">
      <dgm:prSet presAssocID="{B7A46883-6F89-4243-A7D2-4646F2E3C6A6}" presName="rootComposite" presStyleCnt="0"/>
      <dgm:spPr/>
      <dgm:t>
        <a:bodyPr/>
        <a:lstStyle/>
        <a:p>
          <a:endParaRPr lang="fr-FR"/>
        </a:p>
      </dgm:t>
    </dgm:pt>
    <dgm:pt modelId="{2BC1CD2F-5594-4762-BE35-008C6088CE9E}" type="pres">
      <dgm:prSet presAssocID="{B7A46883-6F89-4243-A7D2-4646F2E3C6A6}" presName="rootText" presStyleLbl="node1" presStyleIdx="1" presStyleCnt="5" custScaleX="239687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FED74B83-C111-4FF6-B439-FFCB9BA7E801}" type="pres">
      <dgm:prSet presAssocID="{B7A46883-6F89-4243-A7D2-4646F2E3C6A6}" presName="titleText2" presStyleLbl="fgAcc1" presStyleIdx="1" presStyleCnt="5" custScaleX="123473" custScaleY="153341" custLinFactNeighborX="78142" custLinFactNeighborY="24397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0EC1DF8C-7F19-4FA2-8957-9A1A4214AB27}" type="pres">
      <dgm:prSet presAssocID="{B7A46883-6F89-4243-A7D2-4646F2E3C6A6}" presName="rootConnector" presStyleLbl="node3" presStyleIdx="0" presStyleCnt="0"/>
      <dgm:spPr/>
      <dgm:t>
        <a:bodyPr/>
        <a:lstStyle/>
        <a:p>
          <a:endParaRPr lang="fr-FR"/>
        </a:p>
      </dgm:t>
    </dgm:pt>
    <dgm:pt modelId="{24D606CE-4043-4D3C-915D-34B73B7193C4}" type="pres">
      <dgm:prSet presAssocID="{B7A46883-6F89-4243-A7D2-4646F2E3C6A6}" presName="hierChild4" presStyleCnt="0"/>
      <dgm:spPr/>
      <dgm:t>
        <a:bodyPr/>
        <a:lstStyle/>
        <a:p>
          <a:endParaRPr lang="fr-FR"/>
        </a:p>
      </dgm:t>
    </dgm:pt>
    <dgm:pt modelId="{55943DB9-8B21-48BF-A948-2F140B8F6689}" type="pres">
      <dgm:prSet presAssocID="{2FB49CE6-E894-4543-82CF-05352F91B00B}" presName="Name37" presStyleLbl="parChTrans1D4" presStyleIdx="0" presStyleCnt="3"/>
      <dgm:spPr/>
      <dgm:t>
        <a:bodyPr/>
        <a:lstStyle/>
        <a:p>
          <a:endParaRPr lang="fr-FR"/>
        </a:p>
      </dgm:t>
    </dgm:pt>
    <dgm:pt modelId="{FEB91894-AE63-4D6E-A5B4-B1F096F5D8F7}" type="pres">
      <dgm:prSet presAssocID="{1BA69148-62F1-4C5C-A9E6-DA4D67E75688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DD9CDB7B-444C-4C9B-B0EF-0A97569A1F7E}" type="pres">
      <dgm:prSet presAssocID="{1BA69148-62F1-4C5C-A9E6-DA4D67E75688}" presName="rootComposite" presStyleCnt="0"/>
      <dgm:spPr/>
      <dgm:t>
        <a:bodyPr/>
        <a:lstStyle/>
        <a:p>
          <a:endParaRPr lang="fr-FR"/>
        </a:p>
      </dgm:t>
    </dgm:pt>
    <dgm:pt modelId="{ECD711B4-F325-452A-BF62-68474355B943}" type="pres">
      <dgm:prSet presAssocID="{1BA69148-62F1-4C5C-A9E6-DA4D67E75688}" presName="rootText" presStyleLbl="node1" presStyleIdx="2" presStyleCnt="5" custScaleX="131826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B3D46A54-F4F4-4812-A767-B1E384E962AA}" type="pres">
      <dgm:prSet presAssocID="{1BA69148-62F1-4C5C-A9E6-DA4D67E75688}" presName="titleText2" presStyleLbl="fgAcc1" presStyleIdx="2" presStyleCnt="5" custScaleX="94790" custScaleY="127193" custLinFactNeighborX="14089" custLinFactNeighborY="-17603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F89BB2C8-82E6-4684-A6F5-DB6EA10FECDC}" type="pres">
      <dgm:prSet presAssocID="{1BA69148-62F1-4C5C-A9E6-DA4D67E75688}" presName="rootConnector" presStyleLbl="node4" presStyleIdx="0" presStyleCnt="0"/>
      <dgm:spPr/>
      <dgm:t>
        <a:bodyPr/>
        <a:lstStyle/>
        <a:p>
          <a:endParaRPr lang="fr-FR"/>
        </a:p>
      </dgm:t>
    </dgm:pt>
    <dgm:pt modelId="{003F5CED-A3D0-40DF-AA8A-1DC5C0AE9A9A}" type="pres">
      <dgm:prSet presAssocID="{1BA69148-62F1-4C5C-A9E6-DA4D67E75688}" presName="hierChild4" presStyleCnt="0"/>
      <dgm:spPr/>
      <dgm:t>
        <a:bodyPr/>
        <a:lstStyle/>
        <a:p>
          <a:endParaRPr lang="fr-FR"/>
        </a:p>
      </dgm:t>
    </dgm:pt>
    <dgm:pt modelId="{523B8AAF-5F8F-4866-B70F-0FF5D20FDB2A}" type="pres">
      <dgm:prSet presAssocID="{1BA69148-62F1-4C5C-A9E6-DA4D67E75688}" presName="hierChild5" presStyleCnt="0"/>
      <dgm:spPr/>
      <dgm:t>
        <a:bodyPr/>
        <a:lstStyle/>
        <a:p>
          <a:endParaRPr lang="fr-FR"/>
        </a:p>
      </dgm:t>
    </dgm:pt>
    <dgm:pt modelId="{0A02E0AD-59FC-488A-AE1F-32EE0BE825AC}" type="pres">
      <dgm:prSet presAssocID="{20BC86FE-E520-440B-AD42-CF789B76F1F8}" presName="Name37" presStyleLbl="parChTrans1D4" presStyleIdx="1" presStyleCnt="3"/>
      <dgm:spPr/>
      <dgm:t>
        <a:bodyPr/>
        <a:lstStyle/>
        <a:p>
          <a:endParaRPr lang="fr-FR"/>
        </a:p>
      </dgm:t>
    </dgm:pt>
    <dgm:pt modelId="{CE6B2C65-464F-4923-9EE5-2521F9269442}" type="pres">
      <dgm:prSet presAssocID="{0DF91734-868A-491A-98F4-E4EF96F14657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2319DE7B-0EF7-4056-8D77-ED9EADC2F310}" type="pres">
      <dgm:prSet presAssocID="{0DF91734-868A-491A-98F4-E4EF96F14657}" presName="rootComposite" presStyleCnt="0"/>
      <dgm:spPr/>
      <dgm:t>
        <a:bodyPr/>
        <a:lstStyle/>
        <a:p>
          <a:endParaRPr lang="fr-FR"/>
        </a:p>
      </dgm:t>
    </dgm:pt>
    <dgm:pt modelId="{12385606-A362-4485-8472-9C5FBAE6D91B}" type="pres">
      <dgm:prSet presAssocID="{0DF91734-868A-491A-98F4-E4EF96F14657}" presName="rootText" presStyleLbl="node1" presStyleIdx="3" presStyleCnt="5" custAng="0" custScaleX="145580" custScaleY="89172" custLinFactNeighborX="742" custLinFactNeighborY="2467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D25CFBF8-E33D-443D-B43B-80CD558F23E0}" type="pres">
      <dgm:prSet presAssocID="{0DF91734-868A-491A-98F4-E4EF96F14657}" presName="titleText2" presStyleLbl="fgAcc1" presStyleIdx="3" presStyleCnt="5" custScaleX="116786" custScaleY="108032" custLinFactNeighborX="23883" custLinFactNeighborY="24528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83D5AC5C-CA81-4167-AFFC-E7040E3081CD}" type="pres">
      <dgm:prSet presAssocID="{0DF91734-868A-491A-98F4-E4EF96F14657}" presName="rootConnector" presStyleLbl="node4" presStyleIdx="0" presStyleCnt="0"/>
      <dgm:spPr/>
      <dgm:t>
        <a:bodyPr/>
        <a:lstStyle/>
        <a:p>
          <a:endParaRPr lang="fr-FR"/>
        </a:p>
      </dgm:t>
    </dgm:pt>
    <dgm:pt modelId="{0C874DF3-D85F-4C7A-8E0A-6760129B121C}" type="pres">
      <dgm:prSet presAssocID="{0DF91734-868A-491A-98F4-E4EF96F14657}" presName="hierChild4" presStyleCnt="0"/>
      <dgm:spPr/>
      <dgm:t>
        <a:bodyPr/>
        <a:lstStyle/>
        <a:p>
          <a:endParaRPr lang="fr-FR"/>
        </a:p>
      </dgm:t>
    </dgm:pt>
    <dgm:pt modelId="{5CEF7D03-2059-4487-A82A-B19DD40D1332}" type="pres">
      <dgm:prSet presAssocID="{0DF91734-868A-491A-98F4-E4EF96F14657}" presName="hierChild5" presStyleCnt="0"/>
      <dgm:spPr/>
      <dgm:t>
        <a:bodyPr/>
        <a:lstStyle/>
        <a:p>
          <a:endParaRPr lang="fr-FR"/>
        </a:p>
      </dgm:t>
    </dgm:pt>
    <dgm:pt modelId="{CBCA4A79-699A-42A7-B503-427F70E35939}" type="pres">
      <dgm:prSet presAssocID="{E6731228-DD79-4A0D-AB5B-1EDD566F6563}" presName="Name37" presStyleLbl="parChTrans1D4" presStyleIdx="2" presStyleCnt="3"/>
      <dgm:spPr/>
      <dgm:t>
        <a:bodyPr/>
        <a:lstStyle/>
        <a:p>
          <a:endParaRPr lang="fr-FR"/>
        </a:p>
      </dgm:t>
    </dgm:pt>
    <dgm:pt modelId="{1BC2BD1F-509C-408F-9EDF-3AFE90C59AFA}" type="pres">
      <dgm:prSet presAssocID="{2DE29EA9-E3BB-4DE7-B535-9D8048029858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0D87B5F0-7EC9-4F8F-8D74-6CBCB2D915A0}" type="pres">
      <dgm:prSet presAssocID="{2DE29EA9-E3BB-4DE7-B535-9D8048029858}" presName="rootComposite" presStyleCnt="0"/>
      <dgm:spPr/>
      <dgm:t>
        <a:bodyPr/>
        <a:lstStyle/>
        <a:p>
          <a:endParaRPr lang="fr-FR"/>
        </a:p>
      </dgm:t>
    </dgm:pt>
    <dgm:pt modelId="{6275D4D1-D0A1-473F-A103-5AD6F54F168E}" type="pres">
      <dgm:prSet presAssocID="{2DE29EA9-E3BB-4DE7-B535-9D8048029858}" presName="rootText" presStyleLbl="node1" presStyleIdx="4" presStyleCnt="5" custScaleX="129599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5DDF6275-5B25-40B7-8A4D-7BC0459DDA57}" type="pres">
      <dgm:prSet presAssocID="{2DE29EA9-E3BB-4DE7-B535-9D8048029858}" presName="titleText2" presStyleLbl="fgAcc1" presStyleIdx="4" presStyleCnt="5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9B1D87E1-334F-4CDC-8311-126DF312539B}" type="pres">
      <dgm:prSet presAssocID="{2DE29EA9-E3BB-4DE7-B535-9D8048029858}" presName="rootConnector" presStyleLbl="node4" presStyleIdx="0" presStyleCnt="0"/>
      <dgm:spPr/>
      <dgm:t>
        <a:bodyPr/>
        <a:lstStyle/>
        <a:p>
          <a:endParaRPr lang="fr-FR"/>
        </a:p>
      </dgm:t>
    </dgm:pt>
    <dgm:pt modelId="{73E8764C-68FD-43E5-96B4-BE574D5C1D0B}" type="pres">
      <dgm:prSet presAssocID="{2DE29EA9-E3BB-4DE7-B535-9D8048029858}" presName="hierChild4" presStyleCnt="0"/>
      <dgm:spPr/>
      <dgm:t>
        <a:bodyPr/>
        <a:lstStyle/>
        <a:p>
          <a:endParaRPr lang="fr-FR"/>
        </a:p>
      </dgm:t>
    </dgm:pt>
    <dgm:pt modelId="{F7EB2E95-1CB4-4365-BCB1-E162AED17F54}" type="pres">
      <dgm:prSet presAssocID="{2DE29EA9-E3BB-4DE7-B535-9D8048029858}" presName="hierChild5" presStyleCnt="0"/>
      <dgm:spPr/>
      <dgm:t>
        <a:bodyPr/>
        <a:lstStyle/>
        <a:p>
          <a:endParaRPr lang="fr-FR"/>
        </a:p>
      </dgm:t>
    </dgm:pt>
    <dgm:pt modelId="{84FE23A7-3807-4CD1-A4AB-2CA65FAF44BB}" type="pres">
      <dgm:prSet presAssocID="{B7A46883-6F89-4243-A7D2-4646F2E3C6A6}" presName="hierChild5" presStyleCnt="0"/>
      <dgm:spPr/>
      <dgm:t>
        <a:bodyPr/>
        <a:lstStyle/>
        <a:p>
          <a:endParaRPr lang="fr-FR"/>
        </a:p>
      </dgm:t>
    </dgm:pt>
    <dgm:pt modelId="{9058C364-2886-48CC-9245-A2C93218A539}" type="pres">
      <dgm:prSet presAssocID="{CA7715C3-2AAC-43A7-AE5A-99227C93140A}" presName="hierChild5" presStyleCnt="0"/>
      <dgm:spPr/>
      <dgm:t>
        <a:bodyPr/>
        <a:lstStyle/>
        <a:p>
          <a:endParaRPr lang="fr-FR"/>
        </a:p>
      </dgm:t>
    </dgm:pt>
    <dgm:pt modelId="{50A5905E-CE43-41ED-BAE7-C1101E61BBAB}" type="pres">
      <dgm:prSet presAssocID="{288E695D-DE6A-4D01-8AE5-7CC58A45F31A}" presName="hierChild3" presStyleCnt="0"/>
      <dgm:spPr/>
      <dgm:t>
        <a:bodyPr/>
        <a:lstStyle/>
        <a:p>
          <a:endParaRPr lang="fr-FR"/>
        </a:p>
      </dgm:t>
    </dgm:pt>
  </dgm:ptLst>
  <dgm:cxnLst>
    <dgm:cxn modelId="{3C1F7B02-DA52-462E-90BF-D7EDF328550E}" type="presOf" srcId="{2DE29EA9-E3BB-4DE7-B535-9D8048029858}" destId="{9B1D87E1-334F-4CDC-8311-126DF312539B}" srcOrd="1" destOrd="0" presId="urn:microsoft.com/office/officeart/2008/layout/NameandTitleOrganizationalChart"/>
    <dgm:cxn modelId="{2E526E79-79C5-432D-B7DF-65A23D358A63}" type="presOf" srcId="{2DE29EA9-E3BB-4DE7-B535-9D8048029858}" destId="{6275D4D1-D0A1-473F-A103-5AD6F54F168E}" srcOrd="0" destOrd="0" presId="urn:microsoft.com/office/officeart/2008/layout/NameandTitleOrganizationalChart"/>
    <dgm:cxn modelId="{5BEF466E-8D4E-4A58-8A2D-716DF6280D4E}" type="presOf" srcId="{288E695D-DE6A-4D01-8AE5-7CC58A45F31A}" destId="{EE304185-C5F5-4C1C-B6C1-812604B11867}" srcOrd="1" destOrd="0" presId="urn:microsoft.com/office/officeart/2008/layout/NameandTitleOrganizationalChart"/>
    <dgm:cxn modelId="{9053500E-2D30-4E7D-BE07-D7BA52C78261}" type="presOf" srcId="{E694A0E8-72C2-46E7-9D9E-A77FB0D42065}" destId="{64D49182-2CC8-4F3E-A079-88A07CA026E5}" srcOrd="0" destOrd="0" presId="urn:microsoft.com/office/officeart/2008/layout/NameandTitleOrganizationalChart"/>
    <dgm:cxn modelId="{04CAB807-FA5D-4A74-B253-02ECA227908B}" type="presOf" srcId="{DBE3B3D0-552C-4545-A76A-B121203D49BD}" destId="{39C3CD31-AA1E-4BE6-AD14-6E696A326DDC}" srcOrd="0" destOrd="0" presId="urn:microsoft.com/office/officeart/2008/layout/NameandTitleOrganizationalChart"/>
    <dgm:cxn modelId="{64D6484E-B3BF-4E65-81E9-32F31A65B305}" srcId="{B7A46883-6F89-4243-A7D2-4646F2E3C6A6}" destId="{1BA69148-62F1-4C5C-A9E6-DA4D67E75688}" srcOrd="0" destOrd="0" parTransId="{2FB49CE6-E894-4543-82CF-05352F91B00B}" sibTransId="{63092AA5-B9D0-4164-BF4D-7244EEE27126}"/>
    <dgm:cxn modelId="{A5D8E746-7038-4BE3-9B75-0A7D88028958}" type="presOf" srcId="{0D999FD6-103D-491F-BB79-DAB3D545AA66}" destId="{FED74B83-C111-4FF6-B439-FFCB9BA7E801}" srcOrd="0" destOrd="0" presId="urn:microsoft.com/office/officeart/2008/layout/NameandTitleOrganizationalChart"/>
    <dgm:cxn modelId="{D76A080D-2854-4842-81A5-060D6E6BD719}" type="presOf" srcId="{1BA69148-62F1-4C5C-A9E6-DA4D67E75688}" destId="{F89BB2C8-82E6-4684-A6F5-DB6EA10FECDC}" srcOrd="1" destOrd="0" presId="urn:microsoft.com/office/officeart/2008/layout/NameandTitleOrganizationalChart"/>
    <dgm:cxn modelId="{654E502A-82EF-4565-B574-8721E6727DF5}" srcId="{CA7715C3-2AAC-43A7-AE5A-99227C93140A}" destId="{B7A46883-6F89-4243-A7D2-4646F2E3C6A6}" srcOrd="0" destOrd="0" parTransId="{E694A0E8-72C2-46E7-9D9E-A77FB0D42065}" sibTransId="{0D999FD6-103D-491F-BB79-DAB3D545AA66}"/>
    <dgm:cxn modelId="{D35C552F-7C27-4878-A7EF-D1E3A1060D06}" type="presOf" srcId="{2FB49CE6-E894-4543-82CF-05352F91B00B}" destId="{55943DB9-8B21-48BF-A948-2F140B8F6689}" srcOrd="0" destOrd="0" presId="urn:microsoft.com/office/officeart/2008/layout/NameandTitleOrganizationalChart"/>
    <dgm:cxn modelId="{57B2FCEF-DD32-4AF1-A699-2908070BBF6B}" srcId="{B7A46883-6F89-4243-A7D2-4646F2E3C6A6}" destId="{2DE29EA9-E3BB-4DE7-B535-9D8048029858}" srcOrd="2" destOrd="0" parTransId="{E6731228-DD79-4A0D-AB5B-1EDD566F6563}" sibTransId="{1F864F6F-21B0-450E-8690-9FB6222B6EA1}"/>
    <dgm:cxn modelId="{CB03194B-ACAE-4AF7-8682-25316FCA5A79}" type="presOf" srcId="{288E695D-DE6A-4D01-8AE5-7CC58A45F31A}" destId="{2FF92FB6-C7B0-4238-930D-4F14E1229B99}" srcOrd="0" destOrd="0" presId="urn:microsoft.com/office/officeart/2008/layout/NameandTitleOrganizationalChart"/>
    <dgm:cxn modelId="{76CCA7F0-B85B-455D-9698-F7EFE23A798D}" type="presOf" srcId="{0DF91734-868A-491A-98F4-E4EF96F14657}" destId="{83D5AC5C-CA81-4167-AFFC-E7040E3081CD}" srcOrd="1" destOrd="0" presId="urn:microsoft.com/office/officeart/2008/layout/NameandTitleOrganizationalChart"/>
    <dgm:cxn modelId="{289E16AE-4137-4B83-88BC-405B61AE060E}" type="presOf" srcId="{20BC86FE-E520-440B-AD42-CF789B76F1F8}" destId="{0A02E0AD-59FC-488A-AE1F-32EE0BE825AC}" srcOrd="0" destOrd="0" presId="urn:microsoft.com/office/officeart/2008/layout/NameandTitleOrganizationalChart"/>
    <dgm:cxn modelId="{C52B4A3A-9101-491F-8E39-72C1062D288D}" type="presOf" srcId="{E67676E4-9ACE-4FC1-BE7B-6AECBD2E6038}" destId="{DBB06A9C-4F20-4CFC-A518-9A74C6C9C8C9}" srcOrd="0" destOrd="0" presId="urn:microsoft.com/office/officeart/2008/layout/NameandTitleOrganizationalChart"/>
    <dgm:cxn modelId="{C782B74A-E94A-4026-AAB6-6746143BDD6C}" type="presOf" srcId="{E6731228-DD79-4A0D-AB5B-1EDD566F6563}" destId="{CBCA4A79-699A-42A7-B503-427F70E35939}" srcOrd="0" destOrd="0" presId="urn:microsoft.com/office/officeart/2008/layout/NameandTitleOrganizationalChart"/>
    <dgm:cxn modelId="{E4428826-6DC5-4AA7-AA84-A43DB1707FD8}" type="presOf" srcId="{B7A46883-6F89-4243-A7D2-4646F2E3C6A6}" destId="{0EC1DF8C-7F19-4FA2-8957-9A1A4214AB27}" srcOrd="1" destOrd="0" presId="urn:microsoft.com/office/officeart/2008/layout/NameandTitleOrganizationalChart"/>
    <dgm:cxn modelId="{4EB61B36-7BD8-4072-B804-38A010C46C7B}" type="presOf" srcId="{4C824568-027A-4C0A-9934-B75A9A63D563}" destId="{09194240-D727-4EEF-B5F7-25704B661E19}" srcOrd="0" destOrd="0" presId="urn:microsoft.com/office/officeart/2008/layout/NameandTitleOrganizationalChart"/>
    <dgm:cxn modelId="{6B31FA4E-28EF-45A1-8118-7A3C0121199E}" type="presOf" srcId="{B7A46883-6F89-4243-A7D2-4646F2E3C6A6}" destId="{2BC1CD2F-5594-4762-BE35-008C6088CE9E}" srcOrd="0" destOrd="0" presId="urn:microsoft.com/office/officeart/2008/layout/NameandTitleOrganizationalChart"/>
    <dgm:cxn modelId="{79495146-9A27-4AD8-B98E-AC6EFA49B250}" type="presOf" srcId="{1BA69148-62F1-4C5C-A9E6-DA4D67E75688}" destId="{ECD711B4-F325-452A-BF62-68474355B943}" srcOrd="0" destOrd="0" presId="urn:microsoft.com/office/officeart/2008/layout/NameandTitleOrganizationalChart"/>
    <dgm:cxn modelId="{81134594-749D-4263-A740-CE63DEC40315}" type="presOf" srcId="{CA7715C3-2AAC-43A7-AE5A-99227C93140A}" destId="{41EC1BD4-C693-4B7F-BB72-49B8004C9C3C}" srcOrd="0" destOrd="0" presId="urn:microsoft.com/office/officeart/2008/layout/NameandTitleOrganizationalChart"/>
    <dgm:cxn modelId="{CCC4F459-44B7-43FF-9578-34306D8D38FE}" type="presOf" srcId="{CA7715C3-2AAC-43A7-AE5A-99227C93140A}" destId="{1CC69831-4264-4BC1-8DEC-45281FE7871F}" srcOrd="1" destOrd="0" presId="urn:microsoft.com/office/officeart/2008/layout/NameandTitleOrganizationalChart"/>
    <dgm:cxn modelId="{78D84023-E8EE-45A4-8CF3-E7153DB5D02F}" srcId="{44B21C1A-DC04-4E07-9756-5542625600BF}" destId="{288E695D-DE6A-4D01-8AE5-7CC58A45F31A}" srcOrd="0" destOrd="0" parTransId="{5E6B958F-382D-4EB7-91AB-79A05D076029}" sibTransId="{4C824568-027A-4C0A-9934-B75A9A63D563}"/>
    <dgm:cxn modelId="{91D5CDE9-99E0-493A-8211-B0B61E4897E1}" type="presOf" srcId="{44B21C1A-DC04-4E07-9756-5542625600BF}" destId="{3B2C32BE-14B4-4F7F-96D0-EC3037B0A2EF}" srcOrd="0" destOrd="0" presId="urn:microsoft.com/office/officeart/2008/layout/NameandTitleOrganizationalChart"/>
    <dgm:cxn modelId="{ABDD6B0B-E2F4-41C0-8E29-61FFBA5D3507}" type="presOf" srcId="{EBAF43FD-D4A2-4925-93E9-0E014D8FA99E}" destId="{D25CFBF8-E33D-443D-B43B-80CD558F23E0}" srcOrd="0" destOrd="0" presId="urn:microsoft.com/office/officeart/2008/layout/NameandTitleOrganizationalChart"/>
    <dgm:cxn modelId="{EBC7655A-9237-4A2F-A134-C555EAA8B18E}" type="presOf" srcId="{0DF91734-868A-491A-98F4-E4EF96F14657}" destId="{12385606-A362-4485-8472-9C5FBAE6D91B}" srcOrd="0" destOrd="0" presId="urn:microsoft.com/office/officeart/2008/layout/NameandTitleOrganizationalChart"/>
    <dgm:cxn modelId="{03A0D36F-CD6D-4DE9-ADFD-53FA5C518006}" srcId="{288E695D-DE6A-4D01-8AE5-7CC58A45F31A}" destId="{CA7715C3-2AAC-43A7-AE5A-99227C93140A}" srcOrd="0" destOrd="0" parTransId="{E67676E4-9ACE-4FC1-BE7B-6AECBD2E6038}" sibTransId="{DBE3B3D0-552C-4545-A76A-B121203D49BD}"/>
    <dgm:cxn modelId="{1DEB8DFE-A5E5-4FE6-91B9-D0EC5DD1F132}" type="presOf" srcId="{1F864F6F-21B0-450E-8690-9FB6222B6EA1}" destId="{5DDF6275-5B25-40B7-8A4D-7BC0459DDA57}" srcOrd="0" destOrd="0" presId="urn:microsoft.com/office/officeart/2008/layout/NameandTitleOrganizationalChart"/>
    <dgm:cxn modelId="{9409E190-EBD5-4351-9B6A-C908F84D44EF}" srcId="{B7A46883-6F89-4243-A7D2-4646F2E3C6A6}" destId="{0DF91734-868A-491A-98F4-E4EF96F14657}" srcOrd="1" destOrd="0" parTransId="{20BC86FE-E520-440B-AD42-CF789B76F1F8}" sibTransId="{EBAF43FD-D4A2-4925-93E9-0E014D8FA99E}"/>
    <dgm:cxn modelId="{B0D6285F-9173-42F3-A4A3-5DC288C850FC}" type="presOf" srcId="{63092AA5-B9D0-4164-BF4D-7244EEE27126}" destId="{B3D46A54-F4F4-4812-A767-B1E384E962AA}" srcOrd="0" destOrd="0" presId="urn:microsoft.com/office/officeart/2008/layout/NameandTitleOrganizationalChart"/>
    <dgm:cxn modelId="{98C4C438-94A9-4150-A501-218E4ADE60EE}" type="presParOf" srcId="{3B2C32BE-14B4-4F7F-96D0-EC3037B0A2EF}" destId="{1F354588-E733-42EA-AD91-E109C2443F12}" srcOrd="0" destOrd="0" presId="urn:microsoft.com/office/officeart/2008/layout/NameandTitleOrganizationalChart"/>
    <dgm:cxn modelId="{FF959383-15A2-491B-9C2A-CE65A8CA5537}" type="presParOf" srcId="{1F354588-E733-42EA-AD91-E109C2443F12}" destId="{12C908D6-4728-40FC-AFB5-947D0250B146}" srcOrd="0" destOrd="0" presId="urn:microsoft.com/office/officeart/2008/layout/NameandTitleOrganizationalChart"/>
    <dgm:cxn modelId="{77517ECC-2C51-4AAD-B57C-2E444D429896}" type="presParOf" srcId="{12C908D6-4728-40FC-AFB5-947D0250B146}" destId="{2FF92FB6-C7B0-4238-930D-4F14E1229B99}" srcOrd="0" destOrd="0" presId="urn:microsoft.com/office/officeart/2008/layout/NameandTitleOrganizationalChart"/>
    <dgm:cxn modelId="{4D66EDED-B91D-4B2B-A8AE-F0BA77B25D80}" type="presParOf" srcId="{12C908D6-4728-40FC-AFB5-947D0250B146}" destId="{09194240-D727-4EEF-B5F7-25704B661E19}" srcOrd="1" destOrd="0" presId="urn:microsoft.com/office/officeart/2008/layout/NameandTitleOrganizationalChart"/>
    <dgm:cxn modelId="{630C569E-6B1B-4192-9F11-22A647037B7A}" type="presParOf" srcId="{12C908D6-4728-40FC-AFB5-947D0250B146}" destId="{EE304185-C5F5-4C1C-B6C1-812604B11867}" srcOrd="2" destOrd="0" presId="urn:microsoft.com/office/officeart/2008/layout/NameandTitleOrganizationalChart"/>
    <dgm:cxn modelId="{7946A1BE-1976-4337-89B8-FC12AF1140B7}" type="presParOf" srcId="{1F354588-E733-42EA-AD91-E109C2443F12}" destId="{72BFA8C4-9B8C-409C-B247-49765CDCD764}" srcOrd="1" destOrd="0" presId="urn:microsoft.com/office/officeart/2008/layout/NameandTitleOrganizationalChart"/>
    <dgm:cxn modelId="{CBA26ECB-39F4-4649-B7EE-912CFF2CF4EB}" type="presParOf" srcId="{72BFA8C4-9B8C-409C-B247-49765CDCD764}" destId="{DBB06A9C-4F20-4CFC-A518-9A74C6C9C8C9}" srcOrd="0" destOrd="0" presId="urn:microsoft.com/office/officeart/2008/layout/NameandTitleOrganizationalChart"/>
    <dgm:cxn modelId="{5048461A-91F5-463C-B14E-B17F39804B74}" type="presParOf" srcId="{72BFA8C4-9B8C-409C-B247-49765CDCD764}" destId="{486A2029-A03C-43CE-94CA-03182250888A}" srcOrd="1" destOrd="0" presId="urn:microsoft.com/office/officeart/2008/layout/NameandTitleOrganizationalChart"/>
    <dgm:cxn modelId="{359672B9-5E26-4237-A805-86CEDF1EDB66}" type="presParOf" srcId="{486A2029-A03C-43CE-94CA-03182250888A}" destId="{37256D29-21CD-44B7-A8E1-64D9FBA9C71A}" srcOrd="0" destOrd="0" presId="urn:microsoft.com/office/officeart/2008/layout/NameandTitleOrganizationalChart"/>
    <dgm:cxn modelId="{E286DD2B-CF6E-480B-9054-E89EE8B5BB0B}" type="presParOf" srcId="{37256D29-21CD-44B7-A8E1-64D9FBA9C71A}" destId="{41EC1BD4-C693-4B7F-BB72-49B8004C9C3C}" srcOrd="0" destOrd="0" presId="urn:microsoft.com/office/officeart/2008/layout/NameandTitleOrganizationalChart"/>
    <dgm:cxn modelId="{15AD0E85-B719-495B-A73F-4A86007AB5B9}" type="presParOf" srcId="{37256D29-21CD-44B7-A8E1-64D9FBA9C71A}" destId="{39C3CD31-AA1E-4BE6-AD14-6E696A326DDC}" srcOrd="1" destOrd="0" presId="urn:microsoft.com/office/officeart/2008/layout/NameandTitleOrganizationalChart"/>
    <dgm:cxn modelId="{B22FD176-4906-42AA-8BC6-305860970368}" type="presParOf" srcId="{37256D29-21CD-44B7-A8E1-64D9FBA9C71A}" destId="{1CC69831-4264-4BC1-8DEC-45281FE7871F}" srcOrd="2" destOrd="0" presId="urn:microsoft.com/office/officeart/2008/layout/NameandTitleOrganizationalChart"/>
    <dgm:cxn modelId="{615A8DC4-C3AD-4336-9E16-75A3C54A8A11}" type="presParOf" srcId="{486A2029-A03C-43CE-94CA-03182250888A}" destId="{7DAAE07F-A5DB-4E93-BB33-3277F384BF8A}" srcOrd="1" destOrd="0" presId="urn:microsoft.com/office/officeart/2008/layout/NameandTitleOrganizationalChart"/>
    <dgm:cxn modelId="{EED60919-FE1B-4E32-83DB-26F994A64ED1}" type="presParOf" srcId="{7DAAE07F-A5DB-4E93-BB33-3277F384BF8A}" destId="{64D49182-2CC8-4F3E-A079-88A07CA026E5}" srcOrd="0" destOrd="0" presId="urn:microsoft.com/office/officeart/2008/layout/NameandTitleOrganizationalChart"/>
    <dgm:cxn modelId="{EEA9D8AC-9B70-47B4-A2FB-9A1BFDBF2F62}" type="presParOf" srcId="{7DAAE07F-A5DB-4E93-BB33-3277F384BF8A}" destId="{E3DEE88D-ED9B-4A71-9A5F-6DD617B87A6F}" srcOrd="1" destOrd="0" presId="urn:microsoft.com/office/officeart/2008/layout/NameandTitleOrganizationalChart"/>
    <dgm:cxn modelId="{191748F5-8042-475C-921E-1F36A53D0313}" type="presParOf" srcId="{E3DEE88D-ED9B-4A71-9A5F-6DD617B87A6F}" destId="{86258893-2381-4286-903D-CFE290108258}" srcOrd="0" destOrd="0" presId="urn:microsoft.com/office/officeart/2008/layout/NameandTitleOrganizationalChart"/>
    <dgm:cxn modelId="{8A2A7285-1341-42FC-9655-431B1CE88D0D}" type="presParOf" srcId="{86258893-2381-4286-903D-CFE290108258}" destId="{2BC1CD2F-5594-4762-BE35-008C6088CE9E}" srcOrd="0" destOrd="0" presId="urn:microsoft.com/office/officeart/2008/layout/NameandTitleOrganizationalChart"/>
    <dgm:cxn modelId="{134698E8-2CB4-49BC-9A6F-E2BF347948CE}" type="presParOf" srcId="{86258893-2381-4286-903D-CFE290108258}" destId="{FED74B83-C111-4FF6-B439-FFCB9BA7E801}" srcOrd="1" destOrd="0" presId="urn:microsoft.com/office/officeart/2008/layout/NameandTitleOrganizationalChart"/>
    <dgm:cxn modelId="{D2BC93A9-B78F-447B-863A-C9E8F2615ED1}" type="presParOf" srcId="{86258893-2381-4286-903D-CFE290108258}" destId="{0EC1DF8C-7F19-4FA2-8957-9A1A4214AB27}" srcOrd="2" destOrd="0" presId="urn:microsoft.com/office/officeart/2008/layout/NameandTitleOrganizationalChart"/>
    <dgm:cxn modelId="{C33DD5E7-B2A4-4996-983C-3B65E9C3F806}" type="presParOf" srcId="{E3DEE88D-ED9B-4A71-9A5F-6DD617B87A6F}" destId="{24D606CE-4043-4D3C-915D-34B73B7193C4}" srcOrd="1" destOrd="0" presId="urn:microsoft.com/office/officeart/2008/layout/NameandTitleOrganizationalChart"/>
    <dgm:cxn modelId="{EC53F8A5-69EA-4FA3-BD63-F2365F11A7BD}" type="presParOf" srcId="{24D606CE-4043-4D3C-915D-34B73B7193C4}" destId="{55943DB9-8B21-48BF-A948-2F140B8F6689}" srcOrd="0" destOrd="0" presId="urn:microsoft.com/office/officeart/2008/layout/NameandTitleOrganizationalChart"/>
    <dgm:cxn modelId="{EE8F88B4-DF29-4051-A606-6705B2068E75}" type="presParOf" srcId="{24D606CE-4043-4D3C-915D-34B73B7193C4}" destId="{FEB91894-AE63-4D6E-A5B4-B1F096F5D8F7}" srcOrd="1" destOrd="0" presId="urn:microsoft.com/office/officeart/2008/layout/NameandTitleOrganizationalChart"/>
    <dgm:cxn modelId="{339F3A3C-644E-4E13-BEC5-37C65F0F93E4}" type="presParOf" srcId="{FEB91894-AE63-4D6E-A5B4-B1F096F5D8F7}" destId="{DD9CDB7B-444C-4C9B-B0EF-0A97569A1F7E}" srcOrd="0" destOrd="0" presId="urn:microsoft.com/office/officeart/2008/layout/NameandTitleOrganizationalChart"/>
    <dgm:cxn modelId="{CE491DA5-2DCB-4A1B-B9A7-F25745451FF1}" type="presParOf" srcId="{DD9CDB7B-444C-4C9B-B0EF-0A97569A1F7E}" destId="{ECD711B4-F325-452A-BF62-68474355B943}" srcOrd="0" destOrd="0" presId="urn:microsoft.com/office/officeart/2008/layout/NameandTitleOrganizationalChart"/>
    <dgm:cxn modelId="{AC5DB285-8C94-4AAD-B13C-A01C6741047A}" type="presParOf" srcId="{DD9CDB7B-444C-4C9B-B0EF-0A97569A1F7E}" destId="{B3D46A54-F4F4-4812-A767-B1E384E962AA}" srcOrd="1" destOrd="0" presId="urn:microsoft.com/office/officeart/2008/layout/NameandTitleOrganizationalChart"/>
    <dgm:cxn modelId="{C84B1410-3258-462C-8394-A2538303AA1F}" type="presParOf" srcId="{DD9CDB7B-444C-4C9B-B0EF-0A97569A1F7E}" destId="{F89BB2C8-82E6-4684-A6F5-DB6EA10FECDC}" srcOrd="2" destOrd="0" presId="urn:microsoft.com/office/officeart/2008/layout/NameandTitleOrganizationalChart"/>
    <dgm:cxn modelId="{DDE89B56-8808-406C-A7E0-EE343ACE5CB8}" type="presParOf" srcId="{FEB91894-AE63-4D6E-A5B4-B1F096F5D8F7}" destId="{003F5CED-A3D0-40DF-AA8A-1DC5C0AE9A9A}" srcOrd="1" destOrd="0" presId="urn:microsoft.com/office/officeart/2008/layout/NameandTitleOrganizationalChart"/>
    <dgm:cxn modelId="{9153F204-C475-4CDD-8DE8-6EDBFE8A5CAA}" type="presParOf" srcId="{FEB91894-AE63-4D6E-A5B4-B1F096F5D8F7}" destId="{523B8AAF-5F8F-4866-B70F-0FF5D20FDB2A}" srcOrd="2" destOrd="0" presId="urn:microsoft.com/office/officeart/2008/layout/NameandTitleOrganizationalChart"/>
    <dgm:cxn modelId="{CEBAB3F9-3A13-4773-8AD6-7D1BF3FF0926}" type="presParOf" srcId="{24D606CE-4043-4D3C-915D-34B73B7193C4}" destId="{0A02E0AD-59FC-488A-AE1F-32EE0BE825AC}" srcOrd="2" destOrd="0" presId="urn:microsoft.com/office/officeart/2008/layout/NameandTitleOrganizationalChart"/>
    <dgm:cxn modelId="{79410595-5997-4C5F-A57B-D69A09CCE26C}" type="presParOf" srcId="{24D606CE-4043-4D3C-915D-34B73B7193C4}" destId="{CE6B2C65-464F-4923-9EE5-2521F9269442}" srcOrd="3" destOrd="0" presId="urn:microsoft.com/office/officeart/2008/layout/NameandTitleOrganizationalChart"/>
    <dgm:cxn modelId="{22790CD5-CC8E-4405-A414-20C7E87EC972}" type="presParOf" srcId="{CE6B2C65-464F-4923-9EE5-2521F9269442}" destId="{2319DE7B-0EF7-4056-8D77-ED9EADC2F310}" srcOrd="0" destOrd="0" presId="urn:microsoft.com/office/officeart/2008/layout/NameandTitleOrganizationalChart"/>
    <dgm:cxn modelId="{8A5CDF18-6DA7-43B9-B7CD-7056A761ABB9}" type="presParOf" srcId="{2319DE7B-0EF7-4056-8D77-ED9EADC2F310}" destId="{12385606-A362-4485-8472-9C5FBAE6D91B}" srcOrd="0" destOrd="0" presId="urn:microsoft.com/office/officeart/2008/layout/NameandTitleOrganizationalChart"/>
    <dgm:cxn modelId="{66E71954-0538-403A-A9DA-2BF3D8BAB51E}" type="presParOf" srcId="{2319DE7B-0EF7-4056-8D77-ED9EADC2F310}" destId="{D25CFBF8-E33D-443D-B43B-80CD558F23E0}" srcOrd="1" destOrd="0" presId="urn:microsoft.com/office/officeart/2008/layout/NameandTitleOrganizationalChart"/>
    <dgm:cxn modelId="{CF3573FE-A6CC-47A2-B119-42464300808B}" type="presParOf" srcId="{2319DE7B-0EF7-4056-8D77-ED9EADC2F310}" destId="{83D5AC5C-CA81-4167-AFFC-E7040E3081CD}" srcOrd="2" destOrd="0" presId="urn:microsoft.com/office/officeart/2008/layout/NameandTitleOrganizationalChart"/>
    <dgm:cxn modelId="{4BFB93D5-CBD9-42C1-BB0E-57C8F7A96B05}" type="presParOf" srcId="{CE6B2C65-464F-4923-9EE5-2521F9269442}" destId="{0C874DF3-D85F-4C7A-8E0A-6760129B121C}" srcOrd="1" destOrd="0" presId="urn:microsoft.com/office/officeart/2008/layout/NameandTitleOrganizationalChart"/>
    <dgm:cxn modelId="{8B337464-620B-493A-8B22-CB283ED7776C}" type="presParOf" srcId="{CE6B2C65-464F-4923-9EE5-2521F9269442}" destId="{5CEF7D03-2059-4487-A82A-B19DD40D1332}" srcOrd="2" destOrd="0" presId="urn:microsoft.com/office/officeart/2008/layout/NameandTitleOrganizationalChart"/>
    <dgm:cxn modelId="{71BE3B97-7E76-4EA1-9B16-FA7A516465C3}" type="presParOf" srcId="{24D606CE-4043-4D3C-915D-34B73B7193C4}" destId="{CBCA4A79-699A-42A7-B503-427F70E35939}" srcOrd="4" destOrd="0" presId="urn:microsoft.com/office/officeart/2008/layout/NameandTitleOrganizationalChart"/>
    <dgm:cxn modelId="{9F1AD3D4-25D2-4638-959A-3A46D2DF1904}" type="presParOf" srcId="{24D606CE-4043-4D3C-915D-34B73B7193C4}" destId="{1BC2BD1F-509C-408F-9EDF-3AFE90C59AFA}" srcOrd="5" destOrd="0" presId="urn:microsoft.com/office/officeart/2008/layout/NameandTitleOrganizationalChart"/>
    <dgm:cxn modelId="{D1DCE2D9-C36C-46C0-98C8-FE81CCBDE03C}" type="presParOf" srcId="{1BC2BD1F-509C-408F-9EDF-3AFE90C59AFA}" destId="{0D87B5F0-7EC9-4F8F-8D74-6CBCB2D915A0}" srcOrd="0" destOrd="0" presId="urn:microsoft.com/office/officeart/2008/layout/NameandTitleOrganizationalChart"/>
    <dgm:cxn modelId="{E87D0471-0B20-4F27-B308-E421AF7DD138}" type="presParOf" srcId="{0D87B5F0-7EC9-4F8F-8D74-6CBCB2D915A0}" destId="{6275D4D1-D0A1-473F-A103-5AD6F54F168E}" srcOrd="0" destOrd="0" presId="urn:microsoft.com/office/officeart/2008/layout/NameandTitleOrganizationalChart"/>
    <dgm:cxn modelId="{DFA49924-B629-48BB-B539-532F8DB0134A}" type="presParOf" srcId="{0D87B5F0-7EC9-4F8F-8D74-6CBCB2D915A0}" destId="{5DDF6275-5B25-40B7-8A4D-7BC0459DDA57}" srcOrd="1" destOrd="0" presId="urn:microsoft.com/office/officeart/2008/layout/NameandTitleOrganizationalChart"/>
    <dgm:cxn modelId="{AC3E6C1F-6AD0-47F3-8BFE-5DE0E1CF1F6F}" type="presParOf" srcId="{0D87B5F0-7EC9-4F8F-8D74-6CBCB2D915A0}" destId="{9B1D87E1-334F-4CDC-8311-126DF312539B}" srcOrd="2" destOrd="0" presId="urn:microsoft.com/office/officeart/2008/layout/NameandTitleOrganizationalChart"/>
    <dgm:cxn modelId="{6E76E8F6-96BE-4CBE-973E-A53499C36855}" type="presParOf" srcId="{1BC2BD1F-509C-408F-9EDF-3AFE90C59AFA}" destId="{73E8764C-68FD-43E5-96B4-BE574D5C1D0B}" srcOrd="1" destOrd="0" presId="urn:microsoft.com/office/officeart/2008/layout/NameandTitleOrganizationalChart"/>
    <dgm:cxn modelId="{D24D3A13-565F-4B49-92E4-F2AE816525EC}" type="presParOf" srcId="{1BC2BD1F-509C-408F-9EDF-3AFE90C59AFA}" destId="{F7EB2E95-1CB4-4365-BCB1-E162AED17F54}" srcOrd="2" destOrd="0" presId="urn:microsoft.com/office/officeart/2008/layout/NameandTitleOrganizationalChart"/>
    <dgm:cxn modelId="{A958AE3F-98DC-4278-8E52-CD7C926E7A60}" type="presParOf" srcId="{E3DEE88D-ED9B-4A71-9A5F-6DD617B87A6F}" destId="{84FE23A7-3807-4CD1-A4AB-2CA65FAF44BB}" srcOrd="2" destOrd="0" presId="urn:microsoft.com/office/officeart/2008/layout/NameandTitleOrganizationalChart"/>
    <dgm:cxn modelId="{F423A581-66DE-48D9-A241-8FCBE5770318}" type="presParOf" srcId="{486A2029-A03C-43CE-94CA-03182250888A}" destId="{9058C364-2886-48CC-9245-A2C93218A539}" srcOrd="2" destOrd="0" presId="urn:microsoft.com/office/officeart/2008/layout/NameandTitleOrganizationalChart"/>
    <dgm:cxn modelId="{C7E5C20B-627F-4264-9B99-7916D902C01E}" type="presParOf" srcId="{1F354588-E733-42EA-AD91-E109C2443F12}" destId="{50A5905E-CE43-41ED-BAE7-C1101E61BBAB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80F627-E860-497D-A91F-945C2DF84ED2}" type="doc">
      <dgm:prSet loTypeId="urn:microsoft.com/office/officeart/2008/layout/NameandTitleOrganizationalChart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E66FA32-5FD7-421D-88F1-272BF7AF8824}">
      <dgm:prSet phldrT="[Texte]"/>
      <dgm:spPr/>
      <dgm:t>
        <a:bodyPr/>
        <a:lstStyle/>
        <a:p>
          <a:r>
            <a:rPr lang="fr-FR" dirty="0" smtClean="0"/>
            <a:t>Claire CLEMENT</a:t>
          </a:r>
          <a:endParaRPr lang="fr-FR" dirty="0"/>
        </a:p>
      </dgm:t>
    </dgm:pt>
    <dgm:pt modelId="{065DD96B-6121-49B6-BB60-B417DA08D5A3}" type="parTrans" cxnId="{BEC26B44-1F81-4CE0-BB01-CDAB3E47EBDF}">
      <dgm:prSet/>
      <dgm:spPr/>
      <dgm:t>
        <a:bodyPr/>
        <a:lstStyle/>
        <a:p>
          <a:endParaRPr lang="fr-FR"/>
        </a:p>
      </dgm:t>
    </dgm:pt>
    <dgm:pt modelId="{31281826-ADC2-4B57-9C2A-DDA8B61F5D64}" type="sibTrans" cxnId="{BEC26B44-1F81-4CE0-BB01-CDAB3E47EBDF}">
      <dgm:prSet custT="1"/>
      <dgm:spPr/>
      <dgm:t>
        <a:bodyPr/>
        <a:lstStyle/>
        <a:p>
          <a:pPr algn="ctr"/>
          <a:r>
            <a:rPr lang="fr-FR" sz="2000" dirty="0" smtClean="0"/>
            <a:t>Chef de service</a:t>
          </a:r>
          <a:endParaRPr lang="fr-FR" sz="2000" dirty="0"/>
        </a:p>
      </dgm:t>
    </dgm:pt>
    <dgm:pt modelId="{2FDDBB75-6965-47B3-A913-D0809EEBDD5B}">
      <dgm:prSet phldrT="[Texte]"/>
      <dgm:spPr/>
      <dgm:t>
        <a:bodyPr/>
        <a:lstStyle/>
        <a:p>
          <a:r>
            <a:rPr lang="fr-FR" dirty="0" smtClean="0"/>
            <a:t>Karine AMEILBONNE</a:t>
          </a:r>
        </a:p>
      </dgm:t>
    </dgm:pt>
    <dgm:pt modelId="{111CB480-7316-42CB-A4F5-8364BEFB852B}" type="parTrans" cxnId="{C6DF731F-31E3-4B7A-943F-F0E577192911}">
      <dgm:prSet/>
      <dgm:spPr/>
      <dgm:t>
        <a:bodyPr/>
        <a:lstStyle/>
        <a:p>
          <a:endParaRPr lang="fr-FR"/>
        </a:p>
      </dgm:t>
    </dgm:pt>
    <dgm:pt modelId="{1F198544-9DE6-45D2-98E7-28D55561197C}" type="sibTrans" cxnId="{C6DF731F-31E3-4B7A-943F-F0E577192911}">
      <dgm:prSet/>
      <dgm:spPr/>
      <dgm:t>
        <a:bodyPr/>
        <a:lstStyle/>
        <a:p>
          <a:pPr algn="ctr"/>
          <a:r>
            <a:rPr lang="fr-FR" dirty="0" smtClean="0"/>
            <a:t>Gestionnaire Administratif</a:t>
          </a:r>
          <a:endParaRPr lang="fr-FR" dirty="0"/>
        </a:p>
      </dgm:t>
    </dgm:pt>
    <dgm:pt modelId="{E9DC1AAA-ACBF-4F6D-AEBD-62A6B1C427C6}">
      <dgm:prSet phldrT="[Texte]"/>
      <dgm:spPr/>
      <dgm:t>
        <a:bodyPr/>
        <a:lstStyle/>
        <a:p>
          <a:r>
            <a:rPr lang="fr-FR" dirty="0" smtClean="0"/>
            <a:t>Joëlle FAURE</a:t>
          </a:r>
          <a:endParaRPr lang="fr-FR" dirty="0"/>
        </a:p>
      </dgm:t>
    </dgm:pt>
    <dgm:pt modelId="{A26647C8-8035-4BA6-967A-BFF95CD9C6D3}" type="parTrans" cxnId="{89B1D7C7-EBDC-43A6-A866-F8966E344C0C}">
      <dgm:prSet/>
      <dgm:spPr/>
      <dgm:t>
        <a:bodyPr/>
        <a:lstStyle/>
        <a:p>
          <a:endParaRPr lang="fr-FR"/>
        </a:p>
      </dgm:t>
    </dgm:pt>
    <dgm:pt modelId="{7E2879F3-7A0F-4BA5-89D3-C5300B623F68}" type="sibTrans" cxnId="{89B1D7C7-EBDC-43A6-A866-F8966E344C0C}">
      <dgm:prSet custT="1"/>
      <dgm:spPr/>
      <dgm:t>
        <a:bodyPr/>
        <a:lstStyle/>
        <a:p>
          <a:pPr algn="ctr"/>
          <a:r>
            <a:rPr lang="fr-FR" sz="1200" dirty="0" smtClean="0"/>
            <a:t>Gestionnaire Administratif</a:t>
          </a:r>
          <a:endParaRPr lang="fr-FR" sz="1200" dirty="0"/>
        </a:p>
      </dgm:t>
    </dgm:pt>
    <dgm:pt modelId="{4A2DF53F-8290-40FB-B697-CBAA6EE7178C}">
      <dgm:prSet phldrT="[Texte]"/>
      <dgm:spPr/>
      <dgm:t>
        <a:bodyPr/>
        <a:lstStyle/>
        <a:p>
          <a:r>
            <a:rPr lang="fr-FR" dirty="0" smtClean="0"/>
            <a:t>Delphine FRUCHON</a:t>
          </a:r>
          <a:endParaRPr lang="fr-FR" dirty="0"/>
        </a:p>
      </dgm:t>
    </dgm:pt>
    <dgm:pt modelId="{D6BB1CAD-5818-4CE2-8B81-88DF7AE387A1}" type="parTrans" cxnId="{60CDC3E7-13C4-4EE7-B377-A34286FE6ED4}">
      <dgm:prSet/>
      <dgm:spPr/>
      <dgm:t>
        <a:bodyPr/>
        <a:lstStyle/>
        <a:p>
          <a:endParaRPr lang="fr-FR"/>
        </a:p>
      </dgm:t>
    </dgm:pt>
    <dgm:pt modelId="{B6DFC228-1ED1-4057-843A-D260607416F7}" type="sibTrans" cxnId="{60CDC3E7-13C4-4EE7-B377-A34286FE6ED4}">
      <dgm:prSet/>
      <dgm:spPr/>
      <dgm:t>
        <a:bodyPr/>
        <a:lstStyle/>
        <a:p>
          <a:pPr algn="ctr"/>
          <a:r>
            <a:rPr lang="fr-FR" dirty="0" smtClean="0"/>
            <a:t>Gestionnaire Administratif</a:t>
          </a:r>
          <a:endParaRPr lang="fr-FR" dirty="0"/>
        </a:p>
      </dgm:t>
    </dgm:pt>
    <dgm:pt modelId="{532103E4-12A4-40CD-A4C1-558CEE5C74D5}" type="pres">
      <dgm:prSet presAssocID="{4580F627-E860-497D-A91F-945C2DF84E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FCB79A4F-8F2E-4434-A377-DB7719247A11}" type="pres">
      <dgm:prSet presAssocID="{0E66FA32-5FD7-421D-88F1-272BF7AF8824}" presName="hierRoot1" presStyleCnt="0">
        <dgm:presLayoutVars>
          <dgm:hierBranch val="init"/>
        </dgm:presLayoutVars>
      </dgm:prSet>
      <dgm:spPr/>
    </dgm:pt>
    <dgm:pt modelId="{98AB6836-D60B-45ED-B701-74F4BEE6D8A3}" type="pres">
      <dgm:prSet presAssocID="{0E66FA32-5FD7-421D-88F1-272BF7AF8824}" presName="rootComposite1" presStyleCnt="0"/>
      <dgm:spPr/>
    </dgm:pt>
    <dgm:pt modelId="{AD34AFFA-424C-4449-91C0-5E63779416C2}" type="pres">
      <dgm:prSet presAssocID="{0E66FA32-5FD7-421D-88F1-272BF7AF8824}" presName="rootText1" presStyleLbl="node0" presStyleIdx="0" presStyleCnt="1" custScaleX="161077" custLinFactNeighborX="-7494" custLinFactNeighborY="-35819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AAF311C1-27BB-45F4-A1C7-41E663DC264B}" type="pres">
      <dgm:prSet presAssocID="{0E66FA32-5FD7-421D-88F1-272BF7AF8824}" presName="titleText1" presStyleLbl="fgAcc0" presStyleIdx="0" presStyleCnt="1" custScaleX="149797" custScaleY="147374" custLinFactY="-1972" custLinFactNeighborX="14622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75AFC8CC-EF33-411C-9DA8-E1443D5222B2}" type="pres">
      <dgm:prSet presAssocID="{0E66FA32-5FD7-421D-88F1-272BF7AF8824}" presName="rootConnector1" presStyleLbl="node1" presStyleIdx="0" presStyleCnt="3"/>
      <dgm:spPr/>
      <dgm:t>
        <a:bodyPr/>
        <a:lstStyle/>
        <a:p>
          <a:endParaRPr lang="fr-FR"/>
        </a:p>
      </dgm:t>
    </dgm:pt>
    <dgm:pt modelId="{86F1B427-466D-4B40-923A-AE9EDB60DB8D}" type="pres">
      <dgm:prSet presAssocID="{0E66FA32-5FD7-421D-88F1-272BF7AF8824}" presName="hierChild2" presStyleCnt="0"/>
      <dgm:spPr/>
    </dgm:pt>
    <dgm:pt modelId="{2AF3EAAD-A80E-4D77-969B-31115D7C2508}" type="pres">
      <dgm:prSet presAssocID="{111CB480-7316-42CB-A4F5-8364BEFB852B}" presName="Name37" presStyleLbl="parChTrans1D2" presStyleIdx="0" presStyleCnt="3"/>
      <dgm:spPr/>
      <dgm:t>
        <a:bodyPr/>
        <a:lstStyle/>
        <a:p>
          <a:endParaRPr lang="fr-FR"/>
        </a:p>
      </dgm:t>
    </dgm:pt>
    <dgm:pt modelId="{C3EF7DF7-24D7-49C3-A1CB-C108825711F1}" type="pres">
      <dgm:prSet presAssocID="{2FDDBB75-6965-47B3-A913-D0809EEBDD5B}" presName="hierRoot2" presStyleCnt="0">
        <dgm:presLayoutVars>
          <dgm:hierBranch val="init"/>
        </dgm:presLayoutVars>
      </dgm:prSet>
      <dgm:spPr/>
    </dgm:pt>
    <dgm:pt modelId="{86763D69-13C1-47C6-9EC7-DBD36DAB7455}" type="pres">
      <dgm:prSet presAssocID="{2FDDBB75-6965-47B3-A913-D0809EEBDD5B}" presName="rootComposite" presStyleCnt="0"/>
      <dgm:spPr/>
    </dgm:pt>
    <dgm:pt modelId="{91113243-6820-489F-818C-D2A82DBDCA37}" type="pres">
      <dgm:prSet presAssocID="{2FDDBB75-6965-47B3-A913-D0809EEBDD5B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308525C7-CF4A-4D27-B1ED-2D0FF6B2F5A5}" type="pres">
      <dgm:prSet presAssocID="{2FDDBB75-6965-47B3-A913-D0809EEBDD5B}" presName="titleText2" presStyleLbl="fgAcc1" presStyleIdx="0" presStyleCnt="3" custLinFactNeighborX="-1448" custLinFactNeighborY="20753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69163E90-284D-4C90-A9D1-22D336A0E56B}" type="pres">
      <dgm:prSet presAssocID="{2FDDBB75-6965-47B3-A913-D0809EEBDD5B}" presName="rootConnector" presStyleLbl="node2" presStyleIdx="0" presStyleCnt="0"/>
      <dgm:spPr/>
      <dgm:t>
        <a:bodyPr/>
        <a:lstStyle/>
        <a:p>
          <a:endParaRPr lang="fr-FR"/>
        </a:p>
      </dgm:t>
    </dgm:pt>
    <dgm:pt modelId="{E355E822-FF95-4AC6-8E76-19845012A808}" type="pres">
      <dgm:prSet presAssocID="{2FDDBB75-6965-47B3-A913-D0809EEBDD5B}" presName="hierChild4" presStyleCnt="0"/>
      <dgm:spPr/>
    </dgm:pt>
    <dgm:pt modelId="{2A3A7CC6-034C-47CC-BAA6-6418B45964E1}" type="pres">
      <dgm:prSet presAssocID="{2FDDBB75-6965-47B3-A913-D0809EEBDD5B}" presName="hierChild5" presStyleCnt="0"/>
      <dgm:spPr/>
    </dgm:pt>
    <dgm:pt modelId="{68DDA4DF-5287-4646-B816-C9156218F074}" type="pres">
      <dgm:prSet presAssocID="{A26647C8-8035-4BA6-967A-BFF95CD9C6D3}" presName="Name37" presStyleLbl="parChTrans1D2" presStyleIdx="1" presStyleCnt="3"/>
      <dgm:spPr/>
      <dgm:t>
        <a:bodyPr/>
        <a:lstStyle/>
        <a:p>
          <a:endParaRPr lang="fr-FR"/>
        </a:p>
      </dgm:t>
    </dgm:pt>
    <dgm:pt modelId="{395C11F1-970A-47EC-9462-CAC5F8B5E0F5}" type="pres">
      <dgm:prSet presAssocID="{E9DC1AAA-ACBF-4F6D-AEBD-62A6B1C427C6}" presName="hierRoot2" presStyleCnt="0">
        <dgm:presLayoutVars>
          <dgm:hierBranch val="init"/>
        </dgm:presLayoutVars>
      </dgm:prSet>
      <dgm:spPr/>
    </dgm:pt>
    <dgm:pt modelId="{33F70D91-8F66-4E1C-8127-10E046EC2D73}" type="pres">
      <dgm:prSet presAssocID="{E9DC1AAA-ACBF-4F6D-AEBD-62A6B1C427C6}" presName="rootComposite" presStyleCnt="0"/>
      <dgm:spPr/>
    </dgm:pt>
    <dgm:pt modelId="{4CF40368-A724-45CB-983D-036BAB5A8552}" type="pres">
      <dgm:prSet presAssocID="{E9DC1AAA-ACBF-4F6D-AEBD-62A6B1C427C6}" presName="rootText" presStyleLbl="node1" presStyleIdx="1" presStyleCnt="3" custScaleX="106113" custLinFactNeighborX="-5786" custLinFactNeighborY="5356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065AF7F4-D561-4FB8-9270-64FBB0FDD8E3}" type="pres">
      <dgm:prSet presAssocID="{E9DC1AAA-ACBF-4F6D-AEBD-62A6B1C427C6}" presName="titleText2" presStyleLbl="fgAcc1" presStyleIdx="1" presStyleCnt="3" custScaleX="109883" custLinFactNeighborX="5732" custLinFactNeighborY="23526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D9423CDC-6C3E-4B89-8BB8-F7A3A97FD177}" type="pres">
      <dgm:prSet presAssocID="{E9DC1AAA-ACBF-4F6D-AEBD-62A6B1C427C6}" presName="rootConnector" presStyleLbl="node2" presStyleIdx="0" presStyleCnt="0"/>
      <dgm:spPr/>
      <dgm:t>
        <a:bodyPr/>
        <a:lstStyle/>
        <a:p>
          <a:endParaRPr lang="fr-FR"/>
        </a:p>
      </dgm:t>
    </dgm:pt>
    <dgm:pt modelId="{388ED6E3-756E-47D7-AA6E-C62A5AD26196}" type="pres">
      <dgm:prSet presAssocID="{E9DC1AAA-ACBF-4F6D-AEBD-62A6B1C427C6}" presName="hierChild4" presStyleCnt="0"/>
      <dgm:spPr/>
    </dgm:pt>
    <dgm:pt modelId="{180E8A7E-3E95-447C-A58D-DCDAA054A4E9}" type="pres">
      <dgm:prSet presAssocID="{E9DC1AAA-ACBF-4F6D-AEBD-62A6B1C427C6}" presName="hierChild5" presStyleCnt="0"/>
      <dgm:spPr/>
    </dgm:pt>
    <dgm:pt modelId="{9210F22F-0D17-4B18-BA83-30142B2BD0BA}" type="pres">
      <dgm:prSet presAssocID="{D6BB1CAD-5818-4CE2-8B81-88DF7AE387A1}" presName="Name37" presStyleLbl="parChTrans1D2" presStyleIdx="2" presStyleCnt="3"/>
      <dgm:spPr/>
      <dgm:t>
        <a:bodyPr/>
        <a:lstStyle/>
        <a:p>
          <a:endParaRPr lang="fr-FR"/>
        </a:p>
      </dgm:t>
    </dgm:pt>
    <dgm:pt modelId="{A75657CE-193A-40EA-BEDF-D744E3AAD80F}" type="pres">
      <dgm:prSet presAssocID="{4A2DF53F-8290-40FB-B697-CBAA6EE7178C}" presName="hierRoot2" presStyleCnt="0">
        <dgm:presLayoutVars>
          <dgm:hierBranch val="init"/>
        </dgm:presLayoutVars>
      </dgm:prSet>
      <dgm:spPr/>
    </dgm:pt>
    <dgm:pt modelId="{7691E8DA-F524-4402-92B2-7605C535F9DF}" type="pres">
      <dgm:prSet presAssocID="{4A2DF53F-8290-40FB-B697-CBAA6EE7178C}" presName="rootComposite" presStyleCnt="0"/>
      <dgm:spPr/>
    </dgm:pt>
    <dgm:pt modelId="{4C3670DC-E16E-4124-96EB-F4A40060E4FD}" type="pres">
      <dgm:prSet presAssocID="{4A2DF53F-8290-40FB-B697-CBAA6EE7178C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078D9363-CF45-4B1F-89B4-59E28C340297}" type="pres">
      <dgm:prSet presAssocID="{4A2DF53F-8290-40FB-B697-CBAA6EE7178C}" presName="titleText2" presStyleLbl="fgAcc1" presStyleIdx="2" presStyleCnt="3" custLinFactNeighborX="-1810" custLinFactNeighborY="27415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2E02B11D-3B32-4DF4-BE3B-C9FB04585980}" type="pres">
      <dgm:prSet presAssocID="{4A2DF53F-8290-40FB-B697-CBAA6EE7178C}" presName="rootConnector" presStyleLbl="node2" presStyleIdx="0" presStyleCnt="0"/>
      <dgm:spPr/>
      <dgm:t>
        <a:bodyPr/>
        <a:lstStyle/>
        <a:p>
          <a:endParaRPr lang="fr-FR"/>
        </a:p>
      </dgm:t>
    </dgm:pt>
    <dgm:pt modelId="{D56156AF-F3BB-4DB2-A2E4-B8A4D730E045}" type="pres">
      <dgm:prSet presAssocID="{4A2DF53F-8290-40FB-B697-CBAA6EE7178C}" presName="hierChild4" presStyleCnt="0"/>
      <dgm:spPr/>
    </dgm:pt>
    <dgm:pt modelId="{49CAD9F5-9A00-4519-BA32-6DAB00D0F22A}" type="pres">
      <dgm:prSet presAssocID="{4A2DF53F-8290-40FB-B697-CBAA6EE7178C}" presName="hierChild5" presStyleCnt="0"/>
      <dgm:spPr/>
    </dgm:pt>
    <dgm:pt modelId="{9D3B165D-18F2-4C14-A2D7-9434C9197F8B}" type="pres">
      <dgm:prSet presAssocID="{0E66FA32-5FD7-421D-88F1-272BF7AF8824}" presName="hierChild3" presStyleCnt="0"/>
      <dgm:spPr/>
    </dgm:pt>
  </dgm:ptLst>
  <dgm:cxnLst>
    <dgm:cxn modelId="{BEC26B44-1F81-4CE0-BB01-CDAB3E47EBDF}" srcId="{4580F627-E860-497D-A91F-945C2DF84ED2}" destId="{0E66FA32-5FD7-421D-88F1-272BF7AF8824}" srcOrd="0" destOrd="0" parTransId="{065DD96B-6121-49B6-BB60-B417DA08D5A3}" sibTransId="{31281826-ADC2-4B57-9C2A-DDA8B61F5D64}"/>
    <dgm:cxn modelId="{B946183A-1824-4B10-97F9-B2557376D698}" type="presOf" srcId="{7E2879F3-7A0F-4BA5-89D3-C5300B623F68}" destId="{065AF7F4-D561-4FB8-9270-64FBB0FDD8E3}" srcOrd="0" destOrd="0" presId="urn:microsoft.com/office/officeart/2008/layout/NameandTitleOrganizationalChart"/>
    <dgm:cxn modelId="{DADA684C-EC97-4AF4-B2EB-B026F1159FEB}" type="presOf" srcId="{0E66FA32-5FD7-421D-88F1-272BF7AF8824}" destId="{AD34AFFA-424C-4449-91C0-5E63779416C2}" srcOrd="0" destOrd="0" presId="urn:microsoft.com/office/officeart/2008/layout/NameandTitleOrganizationalChart"/>
    <dgm:cxn modelId="{EA8D4BD1-3276-4C4E-957D-400771BCE5A1}" type="presOf" srcId="{2FDDBB75-6965-47B3-A913-D0809EEBDD5B}" destId="{69163E90-284D-4C90-A9D1-22D336A0E56B}" srcOrd="1" destOrd="0" presId="urn:microsoft.com/office/officeart/2008/layout/NameandTitleOrganizationalChart"/>
    <dgm:cxn modelId="{C6DF731F-31E3-4B7A-943F-F0E577192911}" srcId="{0E66FA32-5FD7-421D-88F1-272BF7AF8824}" destId="{2FDDBB75-6965-47B3-A913-D0809EEBDD5B}" srcOrd="0" destOrd="0" parTransId="{111CB480-7316-42CB-A4F5-8364BEFB852B}" sibTransId="{1F198544-9DE6-45D2-98E7-28D55561197C}"/>
    <dgm:cxn modelId="{0C2653FE-5455-47B7-A926-83939FF7D4E7}" type="presOf" srcId="{E9DC1AAA-ACBF-4F6D-AEBD-62A6B1C427C6}" destId="{4CF40368-A724-45CB-983D-036BAB5A8552}" srcOrd="0" destOrd="0" presId="urn:microsoft.com/office/officeart/2008/layout/NameandTitleOrganizationalChart"/>
    <dgm:cxn modelId="{F5E35C14-34C5-44BB-99E4-ECF0B2B7AA64}" type="presOf" srcId="{B6DFC228-1ED1-4057-843A-D260607416F7}" destId="{078D9363-CF45-4B1F-89B4-59E28C340297}" srcOrd="0" destOrd="0" presId="urn:microsoft.com/office/officeart/2008/layout/NameandTitleOrganizationalChart"/>
    <dgm:cxn modelId="{32460638-0CF2-4C52-BE4E-1939AFF96E87}" type="presOf" srcId="{111CB480-7316-42CB-A4F5-8364BEFB852B}" destId="{2AF3EAAD-A80E-4D77-969B-31115D7C2508}" srcOrd="0" destOrd="0" presId="urn:microsoft.com/office/officeart/2008/layout/NameandTitleOrganizationalChart"/>
    <dgm:cxn modelId="{AF5D3A40-7A1E-4E86-89A5-846479ED4C73}" type="presOf" srcId="{2FDDBB75-6965-47B3-A913-D0809EEBDD5B}" destId="{91113243-6820-489F-818C-D2A82DBDCA37}" srcOrd="0" destOrd="0" presId="urn:microsoft.com/office/officeart/2008/layout/NameandTitleOrganizationalChart"/>
    <dgm:cxn modelId="{B2DF0CF1-9AD2-4B55-AC00-713D750A28AE}" type="presOf" srcId="{D6BB1CAD-5818-4CE2-8B81-88DF7AE387A1}" destId="{9210F22F-0D17-4B18-BA83-30142B2BD0BA}" srcOrd="0" destOrd="0" presId="urn:microsoft.com/office/officeart/2008/layout/NameandTitleOrganizationalChart"/>
    <dgm:cxn modelId="{E0708C74-5E6B-4086-B607-AE70D39567E1}" type="presOf" srcId="{4A2DF53F-8290-40FB-B697-CBAA6EE7178C}" destId="{4C3670DC-E16E-4124-96EB-F4A40060E4FD}" srcOrd="0" destOrd="0" presId="urn:microsoft.com/office/officeart/2008/layout/NameandTitleOrganizationalChart"/>
    <dgm:cxn modelId="{95635FCC-54BB-47CA-8515-ACBD5931612D}" type="presOf" srcId="{A26647C8-8035-4BA6-967A-BFF95CD9C6D3}" destId="{68DDA4DF-5287-4646-B816-C9156218F074}" srcOrd="0" destOrd="0" presId="urn:microsoft.com/office/officeart/2008/layout/NameandTitleOrganizationalChart"/>
    <dgm:cxn modelId="{89B1D7C7-EBDC-43A6-A866-F8966E344C0C}" srcId="{0E66FA32-5FD7-421D-88F1-272BF7AF8824}" destId="{E9DC1AAA-ACBF-4F6D-AEBD-62A6B1C427C6}" srcOrd="1" destOrd="0" parTransId="{A26647C8-8035-4BA6-967A-BFF95CD9C6D3}" sibTransId="{7E2879F3-7A0F-4BA5-89D3-C5300B623F68}"/>
    <dgm:cxn modelId="{AF6D7264-3148-4DFC-9DC0-EF0F00238912}" type="presOf" srcId="{4A2DF53F-8290-40FB-B697-CBAA6EE7178C}" destId="{2E02B11D-3B32-4DF4-BE3B-C9FB04585980}" srcOrd="1" destOrd="0" presId="urn:microsoft.com/office/officeart/2008/layout/NameandTitleOrganizationalChart"/>
    <dgm:cxn modelId="{60CDC3E7-13C4-4EE7-B377-A34286FE6ED4}" srcId="{0E66FA32-5FD7-421D-88F1-272BF7AF8824}" destId="{4A2DF53F-8290-40FB-B697-CBAA6EE7178C}" srcOrd="2" destOrd="0" parTransId="{D6BB1CAD-5818-4CE2-8B81-88DF7AE387A1}" sibTransId="{B6DFC228-1ED1-4057-843A-D260607416F7}"/>
    <dgm:cxn modelId="{73A8966C-352C-4D0F-85D7-A2BCF2480FD8}" type="presOf" srcId="{0E66FA32-5FD7-421D-88F1-272BF7AF8824}" destId="{75AFC8CC-EF33-411C-9DA8-E1443D5222B2}" srcOrd="1" destOrd="0" presId="urn:microsoft.com/office/officeart/2008/layout/NameandTitleOrganizationalChart"/>
    <dgm:cxn modelId="{3F4F23BF-8366-4A29-8DE6-8BD1E2345A78}" type="presOf" srcId="{E9DC1AAA-ACBF-4F6D-AEBD-62A6B1C427C6}" destId="{D9423CDC-6C3E-4B89-8BB8-F7A3A97FD177}" srcOrd="1" destOrd="0" presId="urn:microsoft.com/office/officeart/2008/layout/NameandTitleOrganizationalChart"/>
    <dgm:cxn modelId="{029CA960-C632-49AF-9CF3-1724C6B52AAF}" type="presOf" srcId="{31281826-ADC2-4B57-9C2A-DDA8B61F5D64}" destId="{AAF311C1-27BB-45F4-A1C7-41E663DC264B}" srcOrd="0" destOrd="0" presId="urn:microsoft.com/office/officeart/2008/layout/NameandTitleOrganizationalChart"/>
    <dgm:cxn modelId="{41AAE545-0BA1-406B-8559-A485AD4D7566}" type="presOf" srcId="{4580F627-E860-497D-A91F-945C2DF84ED2}" destId="{532103E4-12A4-40CD-A4C1-558CEE5C74D5}" srcOrd="0" destOrd="0" presId="urn:microsoft.com/office/officeart/2008/layout/NameandTitleOrganizationalChart"/>
    <dgm:cxn modelId="{CBA77599-DC99-4CFC-A73C-A7C27A484D9D}" type="presOf" srcId="{1F198544-9DE6-45D2-98E7-28D55561197C}" destId="{308525C7-CF4A-4D27-B1ED-2D0FF6B2F5A5}" srcOrd="0" destOrd="0" presId="urn:microsoft.com/office/officeart/2008/layout/NameandTitleOrganizationalChart"/>
    <dgm:cxn modelId="{F44DF35A-9CF4-40CE-AACD-3DD277F61BD7}" type="presParOf" srcId="{532103E4-12A4-40CD-A4C1-558CEE5C74D5}" destId="{FCB79A4F-8F2E-4434-A377-DB7719247A11}" srcOrd="0" destOrd="0" presId="urn:microsoft.com/office/officeart/2008/layout/NameandTitleOrganizationalChart"/>
    <dgm:cxn modelId="{C0BD7313-3770-4845-8323-0BF3BC813349}" type="presParOf" srcId="{FCB79A4F-8F2E-4434-A377-DB7719247A11}" destId="{98AB6836-D60B-45ED-B701-74F4BEE6D8A3}" srcOrd="0" destOrd="0" presId="urn:microsoft.com/office/officeart/2008/layout/NameandTitleOrganizationalChart"/>
    <dgm:cxn modelId="{43CEDAD6-4CF4-48EB-B14A-AB9098E4CE32}" type="presParOf" srcId="{98AB6836-D60B-45ED-B701-74F4BEE6D8A3}" destId="{AD34AFFA-424C-4449-91C0-5E63779416C2}" srcOrd="0" destOrd="0" presId="urn:microsoft.com/office/officeart/2008/layout/NameandTitleOrganizationalChart"/>
    <dgm:cxn modelId="{B3FD31F3-D827-41E5-93B0-389288D513E4}" type="presParOf" srcId="{98AB6836-D60B-45ED-B701-74F4BEE6D8A3}" destId="{AAF311C1-27BB-45F4-A1C7-41E663DC264B}" srcOrd="1" destOrd="0" presId="urn:microsoft.com/office/officeart/2008/layout/NameandTitleOrganizationalChart"/>
    <dgm:cxn modelId="{BF023EF8-3DF9-4228-BCB4-DAFB64B79144}" type="presParOf" srcId="{98AB6836-D60B-45ED-B701-74F4BEE6D8A3}" destId="{75AFC8CC-EF33-411C-9DA8-E1443D5222B2}" srcOrd="2" destOrd="0" presId="urn:microsoft.com/office/officeart/2008/layout/NameandTitleOrganizationalChart"/>
    <dgm:cxn modelId="{3F3D5F37-EB37-4AC6-A90E-F0FC06B39A6E}" type="presParOf" srcId="{FCB79A4F-8F2E-4434-A377-DB7719247A11}" destId="{86F1B427-466D-4B40-923A-AE9EDB60DB8D}" srcOrd="1" destOrd="0" presId="urn:microsoft.com/office/officeart/2008/layout/NameandTitleOrganizationalChart"/>
    <dgm:cxn modelId="{6B434FC2-7FC1-47B8-A161-2AD48AE59A78}" type="presParOf" srcId="{86F1B427-466D-4B40-923A-AE9EDB60DB8D}" destId="{2AF3EAAD-A80E-4D77-969B-31115D7C2508}" srcOrd="0" destOrd="0" presId="urn:microsoft.com/office/officeart/2008/layout/NameandTitleOrganizationalChart"/>
    <dgm:cxn modelId="{F4D6B618-4A58-4CB0-9A08-6E8AE7B6A04F}" type="presParOf" srcId="{86F1B427-466D-4B40-923A-AE9EDB60DB8D}" destId="{C3EF7DF7-24D7-49C3-A1CB-C108825711F1}" srcOrd="1" destOrd="0" presId="urn:microsoft.com/office/officeart/2008/layout/NameandTitleOrganizationalChart"/>
    <dgm:cxn modelId="{8CBCFEF6-10E0-40C6-91A2-D6BC49E8C89D}" type="presParOf" srcId="{C3EF7DF7-24D7-49C3-A1CB-C108825711F1}" destId="{86763D69-13C1-47C6-9EC7-DBD36DAB7455}" srcOrd="0" destOrd="0" presId="urn:microsoft.com/office/officeart/2008/layout/NameandTitleOrganizationalChart"/>
    <dgm:cxn modelId="{4E5A51AA-A9F0-493F-80D6-8463B48A039E}" type="presParOf" srcId="{86763D69-13C1-47C6-9EC7-DBD36DAB7455}" destId="{91113243-6820-489F-818C-D2A82DBDCA37}" srcOrd="0" destOrd="0" presId="urn:microsoft.com/office/officeart/2008/layout/NameandTitleOrganizationalChart"/>
    <dgm:cxn modelId="{A2CC3BBB-2F5B-42ED-804C-12237B7A7F38}" type="presParOf" srcId="{86763D69-13C1-47C6-9EC7-DBD36DAB7455}" destId="{308525C7-CF4A-4D27-B1ED-2D0FF6B2F5A5}" srcOrd="1" destOrd="0" presId="urn:microsoft.com/office/officeart/2008/layout/NameandTitleOrganizationalChart"/>
    <dgm:cxn modelId="{ACB9FC95-C9E1-453B-9560-B7635C424E07}" type="presParOf" srcId="{86763D69-13C1-47C6-9EC7-DBD36DAB7455}" destId="{69163E90-284D-4C90-A9D1-22D336A0E56B}" srcOrd="2" destOrd="0" presId="urn:microsoft.com/office/officeart/2008/layout/NameandTitleOrganizationalChart"/>
    <dgm:cxn modelId="{24D06195-B5D0-46F9-96B7-86CDF704A97F}" type="presParOf" srcId="{C3EF7DF7-24D7-49C3-A1CB-C108825711F1}" destId="{E355E822-FF95-4AC6-8E76-19845012A808}" srcOrd="1" destOrd="0" presId="urn:microsoft.com/office/officeart/2008/layout/NameandTitleOrganizationalChart"/>
    <dgm:cxn modelId="{887A1519-DF32-4969-92FC-EA5391CD6C7B}" type="presParOf" srcId="{C3EF7DF7-24D7-49C3-A1CB-C108825711F1}" destId="{2A3A7CC6-034C-47CC-BAA6-6418B45964E1}" srcOrd="2" destOrd="0" presId="urn:microsoft.com/office/officeart/2008/layout/NameandTitleOrganizationalChart"/>
    <dgm:cxn modelId="{6FA0E269-492F-4BB4-B488-57DA3E20FB7C}" type="presParOf" srcId="{86F1B427-466D-4B40-923A-AE9EDB60DB8D}" destId="{68DDA4DF-5287-4646-B816-C9156218F074}" srcOrd="2" destOrd="0" presId="urn:microsoft.com/office/officeart/2008/layout/NameandTitleOrganizationalChart"/>
    <dgm:cxn modelId="{C1A68B54-766B-450D-A907-83596DBD0011}" type="presParOf" srcId="{86F1B427-466D-4B40-923A-AE9EDB60DB8D}" destId="{395C11F1-970A-47EC-9462-CAC5F8B5E0F5}" srcOrd="3" destOrd="0" presId="urn:microsoft.com/office/officeart/2008/layout/NameandTitleOrganizationalChart"/>
    <dgm:cxn modelId="{1C1C1967-9A3A-49AB-953C-AE7112D5E72B}" type="presParOf" srcId="{395C11F1-970A-47EC-9462-CAC5F8B5E0F5}" destId="{33F70D91-8F66-4E1C-8127-10E046EC2D73}" srcOrd="0" destOrd="0" presId="urn:microsoft.com/office/officeart/2008/layout/NameandTitleOrganizationalChart"/>
    <dgm:cxn modelId="{1048CA8F-4266-43DD-8837-68D93AC3A7C9}" type="presParOf" srcId="{33F70D91-8F66-4E1C-8127-10E046EC2D73}" destId="{4CF40368-A724-45CB-983D-036BAB5A8552}" srcOrd="0" destOrd="0" presId="urn:microsoft.com/office/officeart/2008/layout/NameandTitleOrganizationalChart"/>
    <dgm:cxn modelId="{2216EABE-21EB-4072-95E9-D32E8B9412EA}" type="presParOf" srcId="{33F70D91-8F66-4E1C-8127-10E046EC2D73}" destId="{065AF7F4-D561-4FB8-9270-64FBB0FDD8E3}" srcOrd="1" destOrd="0" presId="urn:microsoft.com/office/officeart/2008/layout/NameandTitleOrganizationalChart"/>
    <dgm:cxn modelId="{8F2E98DF-620B-4C5B-BC38-97FFE570DC7B}" type="presParOf" srcId="{33F70D91-8F66-4E1C-8127-10E046EC2D73}" destId="{D9423CDC-6C3E-4B89-8BB8-F7A3A97FD177}" srcOrd="2" destOrd="0" presId="urn:microsoft.com/office/officeart/2008/layout/NameandTitleOrganizationalChart"/>
    <dgm:cxn modelId="{1179C61E-42BE-4A88-8983-067E3070D929}" type="presParOf" srcId="{395C11F1-970A-47EC-9462-CAC5F8B5E0F5}" destId="{388ED6E3-756E-47D7-AA6E-C62A5AD26196}" srcOrd="1" destOrd="0" presId="urn:microsoft.com/office/officeart/2008/layout/NameandTitleOrganizationalChart"/>
    <dgm:cxn modelId="{0650D458-0622-4E6D-848F-9B57886C0236}" type="presParOf" srcId="{395C11F1-970A-47EC-9462-CAC5F8B5E0F5}" destId="{180E8A7E-3E95-447C-A58D-DCDAA054A4E9}" srcOrd="2" destOrd="0" presId="urn:microsoft.com/office/officeart/2008/layout/NameandTitleOrganizationalChart"/>
    <dgm:cxn modelId="{2386CD5D-A559-41B4-80BB-F07E063749C5}" type="presParOf" srcId="{86F1B427-466D-4B40-923A-AE9EDB60DB8D}" destId="{9210F22F-0D17-4B18-BA83-30142B2BD0BA}" srcOrd="4" destOrd="0" presId="urn:microsoft.com/office/officeart/2008/layout/NameandTitleOrganizationalChart"/>
    <dgm:cxn modelId="{78030CF1-5949-4E3D-A29E-D600A83A44F6}" type="presParOf" srcId="{86F1B427-466D-4B40-923A-AE9EDB60DB8D}" destId="{A75657CE-193A-40EA-BEDF-D744E3AAD80F}" srcOrd="5" destOrd="0" presId="urn:microsoft.com/office/officeart/2008/layout/NameandTitleOrganizationalChart"/>
    <dgm:cxn modelId="{10F6D682-A487-47B8-976D-27E87748691D}" type="presParOf" srcId="{A75657CE-193A-40EA-BEDF-D744E3AAD80F}" destId="{7691E8DA-F524-4402-92B2-7605C535F9DF}" srcOrd="0" destOrd="0" presId="urn:microsoft.com/office/officeart/2008/layout/NameandTitleOrganizationalChart"/>
    <dgm:cxn modelId="{EED522F2-70FE-4230-8CED-A3374BC33F17}" type="presParOf" srcId="{7691E8DA-F524-4402-92B2-7605C535F9DF}" destId="{4C3670DC-E16E-4124-96EB-F4A40060E4FD}" srcOrd="0" destOrd="0" presId="urn:microsoft.com/office/officeart/2008/layout/NameandTitleOrganizationalChart"/>
    <dgm:cxn modelId="{22355559-6A41-4E92-9AFC-743F2C969C5E}" type="presParOf" srcId="{7691E8DA-F524-4402-92B2-7605C535F9DF}" destId="{078D9363-CF45-4B1F-89B4-59E28C340297}" srcOrd="1" destOrd="0" presId="urn:microsoft.com/office/officeart/2008/layout/NameandTitleOrganizationalChart"/>
    <dgm:cxn modelId="{14925539-0827-4252-9371-8CF03EE96643}" type="presParOf" srcId="{7691E8DA-F524-4402-92B2-7605C535F9DF}" destId="{2E02B11D-3B32-4DF4-BE3B-C9FB04585980}" srcOrd="2" destOrd="0" presId="urn:microsoft.com/office/officeart/2008/layout/NameandTitleOrganizationalChart"/>
    <dgm:cxn modelId="{C2449D64-F901-40CB-9D11-ED47941F3AE0}" type="presParOf" srcId="{A75657CE-193A-40EA-BEDF-D744E3AAD80F}" destId="{D56156AF-F3BB-4DB2-A2E4-B8A4D730E045}" srcOrd="1" destOrd="0" presId="urn:microsoft.com/office/officeart/2008/layout/NameandTitleOrganizationalChart"/>
    <dgm:cxn modelId="{5FE20078-7529-4F4A-802A-3886652C82D0}" type="presParOf" srcId="{A75657CE-193A-40EA-BEDF-D744E3AAD80F}" destId="{49CAD9F5-9A00-4519-BA32-6DAB00D0F22A}" srcOrd="2" destOrd="0" presId="urn:microsoft.com/office/officeart/2008/layout/NameandTitleOrganizationalChart"/>
    <dgm:cxn modelId="{481E8322-25EC-41D9-BC74-B8900AF1D22C}" type="presParOf" srcId="{FCB79A4F-8F2E-4434-A377-DB7719247A11}" destId="{9D3B165D-18F2-4C14-A2D7-9434C9197F8B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CA4A79-699A-42A7-B503-427F70E35939}">
      <dsp:nvSpPr>
        <dsp:cNvPr id="0" name=""/>
        <dsp:cNvSpPr/>
      </dsp:nvSpPr>
      <dsp:spPr>
        <a:xfrm>
          <a:off x="4212468" y="3834569"/>
          <a:ext cx="2795072" cy="5923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5057"/>
              </a:lnTo>
              <a:lnTo>
                <a:pt x="2795072" y="385057"/>
              </a:lnTo>
              <a:lnTo>
                <a:pt x="2795072" y="5923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02E0AD-59FC-488A-AE1F-32EE0BE825AC}">
      <dsp:nvSpPr>
        <dsp:cNvPr id="0" name=""/>
        <dsp:cNvSpPr/>
      </dsp:nvSpPr>
      <dsp:spPr>
        <a:xfrm>
          <a:off x="4166748" y="3834569"/>
          <a:ext cx="91440" cy="6143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6978"/>
              </a:lnTo>
              <a:lnTo>
                <a:pt x="77563" y="406978"/>
              </a:lnTo>
              <a:lnTo>
                <a:pt x="77563" y="6143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943DB9-8B21-48BF-A948-2F140B8F6689}">
      <dsp:nvSpPr>
        <dsp:cNvPr id="0" name=""/>
        <dsp:cNvSpPr/>
      </dsp:nvSpPr>
      <dsp:spPr>
        <a:xfrm>
          <a:off x="1436505" y="3834569"/>
          <a:ext cx="2775962" cy="592389"/>
        </a:xfrm>
        <a:custGeom>
          <a:avLst/>
          <a:gdLst/>
          <a:ahLst/>
          <a:cxnLst/>
          <a:rect l="0" t="0" r="0" b="0"/>
          <a:pathLst>
            <a:path>
              <a:moveTo>
                <a:pt x="2775962" y="0"/>
              </a:moveTo>
              <a:lnTo>
                <a:pt x="2775962" y="385057"/>
              </a:lnTo>
              <a:lnTo>
                <a:pt x="0" y="385057"/>
              </a:lnTo>
              <a:lnTo>
                <a:pt x="0" y="5923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D49182-2CC8-4F3E-A079-88A07CA026E5}">
      <dsp:nvSpPr>
        <dsp:cNvPr id="0" name=""/>
        <dsp:cNvSpPr/>
      </dsp:nvSpPr>
      <dsp:spPr>
        <a:xfrm>
          <a:off x="4166748" y="2362317"/>
          <a:ext cx="91440" cy="5836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36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B06A9C-4F20-4CFC-A518-9A74C6C9C8C9}">
      <dsp:nvSpPr>
        <dsp:cNvPr id="0" name=""/>
        <dsp:cNvSpPr/>
      </dsp:nvSpPr>
      <dsp:spPr>
        <a:xfrm>
          <a:off x="4166748" y="891270"/>
          <a:ext cx="91440" cy="5824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24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F92FB6-C7B0-4238-930D-4F14E1229B99}">
      <dsp:nvSpPr>
        <dsp:cNvPr id="0" name=""/>
        <dsp:cNvSpPr/>
      </dsp:nvSpPr>
      <dsp:spPr>
        <a:xfrm>
          <a:off x="1498741" y="2703"/>
          <a:ext cx="5427452" cy="888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25387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Direction générale adjointe des solidarités</a:t>
          </a:r>
          <a:endParaRPr lang="fr-FR" sz="2400" kern="1200" dirty="0"/>
        </a:p>
      </dsp:txBody>
      <dsp:txXfrm>
        <a:off x="1498741" y="2703"/>
        <a:ext cx="5427452" cy="888567"/>
      </dsp:txXfrm>
    </dsp:sp>
    <dsp:sp modelId="{09194240-D727-4EEF-B5F7-25704B661E19}">
      <dsp:nvSpPr>
        <dsp:cNvPr id="0" name=""/>
        <dsp:cNvSpPr/>
      </dsp:nvSpPr>
      <dsp:spPr>
        <a:xfrm>
          <a:off x="5600646" y="658592"/>
          <a:ext cx="1815921" cy="43435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Stéphanie BONNET</a:t>
          </a:r>
          <a:endParaRPr lang="fr-FR" sz="1600" kern="1200" dirty="0"/>
        </a:p>
      </dsp:txBody>
      <dsp:txXfrm>
        <a:off x="5600646" y="658592"/>
        <a:ext cx="1815921" cy="434358"/>
      </dsp:txXfrm>
    </dsp:sp>
    <dsp:sp modelId="{41EC1BD4-C693-4B7F-BB72-49B8004C9C3C}">
      <dsp:nvSpPr>
        <dsp:cNvPr id="0" name=""/>
        <dsp:cNvSpPr/>
      </dsp:nvSpPr>
      <dsp:spPr>
        <a:xfrm>
          <a:off x="1803545" y="1473749"/>
          <a:ext cx="4817844" cy="888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25387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Direction de la Prévention et de la protection de l’enfant et de sa famille</a:t>
          </a:r>
          <a:endParaRPr lang="fr-FR" sz="1800" kern="1200" dirty="0"/>
        </a:p>
      </dsp:txBody>
      <dsp:txXfrm>
        <a:off x="1803545" y="1473749"/>
        <a:ext cx="4817844" cy="888567"/>
      </dsp:txXfrm>
    </dsp:sp>
    <dsp:sp modelId="{39C3CD31-AA1E-4BE6-AD14-6E696A326DDC}">
      <dsp:nvSpPr>
        <dsp:cNvPr id="0" name=""/>
        <dsp:cNvSpPr/>
      </dsp:nvSpPr>
      <dsp:spPr>
        <a:xfrm>
          <a:off x="5000356" y="2084293"/>
          <a:ext cx="2478218" cy="4367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Dominique STEFANINI-PEIGNE </a:t>
          </a:r>
          <a:r>
            <a:rPr lang="fr-FR" sz="1600" i="1" kern="1200" dirty="0" smtClean="0"/>
            <a:t>(par intérim)</a:t>
          </a:r>
          <a:endParaRPr lang="fr-FR" sz="1600" i="1" kern="1200" dirty="0"/>
        </a:p>
      </dsp:txBody>
      <dsp:txXfrm>
        <a:off x="5000356" y="2084293"/>
        <a:ext cx="2478218" cy="436769"/>
      </dsp:txXfrm>
    </dsp:sp>
    <dsp:sp modelId="{2BC1CD2F-5594-4762-BE35-008C6088CE9E}">
      <dsp:nvSpPr>
        <dsp:cNvPr id="0" name=""/>
        <dsp:cNvSpPr/>
      </dsp:nvSpPr>
      <dsp:spPr>
        <a:xfrm>
          <a:off x="2155725" y="2946002"/>
          <a:ext cx="4113485" cy="888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25387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Direction déléguée à la coordination de prévention PE</a:t>
          </a:r>
          <a:endParaRPr lang="fr-FR" sz="1800" kern="1200" dirty="0"/>
        </a:p>
      </dsp:txBody>
      <dsp:txXfrm>
        <a:off x="2155725" y="2946002"/>
        <a:ext cx="4113485" cy="888567"/>
      </dsp:txXfrm>
    </dsp:sp>
    <dsp:sp modelId="{FED74B83-C111-4FF6-B439-FFCB9BA7E801}">
      <dsp:nvSpPr>
        <dsp:cNvPr id="0" name=""/>
        <dsp:cNvSpPr/>
      </dsp:nvSpPr>
      <dsp:spPr>
        <a:xfrm>
          <a:off x="4723291" y="3630376"/>
          <a:ext cx="1907128" cy="4541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Nathalie GOUIN</a:t>
          </a:r>
          <a:endParaRPr lang="fr-FR" sz="1600" kern="1200" dirty="0"/>
        </a:p>
      </dsp:txBody>
      <dsp:txXfrm>
        <a:off x="4723291" y="3630376"/>
        <a:ext cx="1907128" cy="454179"/>
      </dsp:txXfrm>
    </dsp:sp>
    <dsp:sp modelId="{ECD711B4-F325-452A-BF62-68474355B943}">
      <dsp:nvSpPr>
        <dsp:cNvPr id="0" name=""/>
        <dsp:cNvSpPr/>
      </dsp:nvSpPr>
      <dsp:spPr>
        <a:xfrm>
          <a:off x="305312" y="4426959"/>
          <a:ext cx="2262385" cy="888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25387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Service Agréments</a:t>
          </a:r>
        </a:p>
      </dsp:txBody>
      <dsp:txXfrm>
        <a:off x="305312" y="4426959"/>
        <a:ext cx="2262385" cy="888567"/>
      </dsp:txXfrm>
    </dsp:sp>
    <dsp:sp modelId="{B3D46A54-F4F4-4812-A767-B1E384E962AA}">
      <dsp:nvSpPr>
        <dsp:cNvPr id="0" name=""/>
        <dsp:cNvSpPr/>
      </dsp:nvSpPr>
      <dsp:spPr>
        <a:xfrm>
          <a:off x="1179498" y="5025657"/>
          <a:ext cx="1464099" cy="3767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Josette THIMONT</a:t>
          </a:r>
          <a:endParaRPr lang="fr-FR" sz="1500" kern="1200" dirty="0"/>
        </a:p>
      </dsp:txBody>
      <dsp:txXfrm>
        <a:off x="1179498" y="5025657"/>
        <a:ext cx="1464099" cy="376731"/>
      </dsp:txXfrm>
    </dsp:sp>
    <dsp:sp modelId="{12385606-A362-4485-8472-9C5FBAE6D91B}">
      <dsp:nvSpPr>
        <dsp:cNvPr id="0" name=""/>
        <dsp:cNvSpPr/>
      </dsp:nvSpPr>
      <dsp:spPr>
        <a:xfrm>
          <a:off x="2995096" y="4448880"/>
          <a:ext cx="2498430" cy="79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25387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Service Accueil collectif du jeune enfant</a:t>
          </a:r>
          <a:endParaRPr lang="fr-FR" sz="1600" kern="1200" dirty="0"/>
        </a:p>
      </dsp:txBody>
      <dsp:txXfrm>
        <a:off x="2995096" y="4448880"/>
        <a:ext cx="2498430" cy="792353"/>
      </dsp:txXfrm>
    </dsp:sp>
    <dsp:sp modelId="{D25CFBF8-E33D-443D-B43B-80CD558F23E0}">
      <dsp:nvSpPr>
        <dsp:cNvPr id="0" name=""/>
        <dsp:cNvSpPr/>
      </dsp:nvSpPr>
      <dsp:spPr>
        <a:xfrm>
          <a:off x="3955974" y="5130714"/>
          <a:ext cx="1803843" cy="3199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Claire CLEMENT</a:t>
          </a:r>
          <a:endParaRPr lang="fr-FR" sz="1800" kern="1200" dirty="0"/>
        </a:p>
      </dsp:txBody>
      <dsp:txXfrm>
        <a:off x="3955974" y="5130714"/>
        <a:ext cx="1803843" cy="319979"/>
      </dsp:txXfrm>
    </dsp:sp>
    <dsp:sp modelId="{6275D4D1-D0A1-473F-A103-5AD6F54F168E}">
      <dsp:nvSpPr>
        <dsp:cNvPr id="0" name=""/>
        <dsp:cNvSpPr/>
      </dsp:nvSpPr>
      <dsp:spPr>
        <a:xfrm>
          <a:off x="5895457" y="4426959"/>
          <a:ext cx="2224165" cy="888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25387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Service PMI</a:t>
          </a:r>
          <a:endParaRPr lang="fr-FR" sz="1600" kern="1200" dirty="0"/>
        </a:p>
      </dsp:txBody>
      <dsp:txXfrm>
        <a:off x="5895457" y="4426959"/>
        <a:ext cx="2224165" cy="888567"/>
      </dsp:txXfrm>
    </dsp:sp>
    <dsp:sp modelId="{5DDF6275-5B25-40B7-8A4D-7BC0459DDA57}">
      <dsp:nvSpPr>
        <dsp:cNvPr id="0" name=""/>
        <dsp:cNvSpPr/>
      </dsp:nvSpPr>
      <dsp:spPr>
        <a:xfrm>
          <a:off x="6492683" y="5118067"/>
          <a:ext cx="1544571" cy="29618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900" kern="1200"/>
        </a:p>
      </dsp:txBody>
      <dsp:txXfrm>
        <a:off x="6492683" y="5118067"/>
        <a:ext cx="1544571" cy="2961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10F22F-0D17-4B18-BA83-30142B2BD0BA}">
      <dsp:nvSpPr>
        <dsp:cNvPr id="0" name=""/>
        <dsp:cNvSpPr/>
      </dsp:nvSpPr>
      <dsp:spPr>
        <a:xfrm>
          <a:off x="3549162" y="1777951"/>
          <a:ext cx="2663465" cy="9902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2565"/>
              </a:lnTo>
              <a:lnTo>
                <a:pt x="2663465" y="762565"/>
              </a:lnTo>
              <a:lnTo>
                <a:pt x="2663465" y="9902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DDA4DF-5287-4646-B816-C9156218F074}">
      <dsp:nvSpPr>
        <dsp:cNvPr id="0" name=""/>
        <dsp:cNvSpPr/>
      </dsp:nvSpPr>
      <dsp:spPr>
        <a:xfrm>
          <a:off x="3445924" y="1777951"/>
          <a:ext cx="91440" cy="1042475"/>
        </a:xfrm>
        <a:custGeom>
          <a:avLst/>
          <a:gdLst/>
          <a:ahLst/>
          <a:cxnLst/>
          <a:rect l="0" t="0" r="0" b="0"/>
          <a:pathLst>
            <a:path>
              <a:moveTo>
                <a:pt x="103238" y="0"/>
              </a:moveTo>
              <a:lnTo>
                <a:pt x="103238" y="814822"/>
              </a:lnTo>
              <a:lnTo>
                <a:pt x="45720" y="814822"/>
              </a:lnTo>
              <a:lnTo>
                <a:pt x="45720" y="10424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F3EAAD-A80E-4D77-969B-31115D7C2508}">
      <dsp:nvSpPr>
        <dsp:cNvPr id="0" name=""/>
        <dsp:cNvSpPr/>
      </dsp:nvSpPr>
      <dsp:spPr>
        <a:xfrm>
          <a:off x="1014932" y="1777951"/>
          <a:ext cx="2534230" cy="990219"/>
        </a:xfrm>
        <a:custGeom>
          <a:avLst/>
          <a:gdLst/>
          <a:ahLst/>
          <a:cxnLst/>
          <a:rect l="0" t="0" r="0" b="0"/>
          <a:pathLst>
            <a:path>
              <a:moveTo>
                <a:pt x="2534230" y="0"/>
              </a:moveTo>
              <a:lnTo>
                <a:pt x="2534230" y="762565"/>
              </a:lnTo>
              <a:lnTo>
                <a:pt x="0" y="762565"/>
              </a:lnTo>
              <a:lnTo>
                <a:pt x="0" y="9902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34AFFA-424C-4449-91C0-5E63779416C2}">
      <dsp:nvSpPr>
        <dsp:cNvPr id="0" name=""/>
        <dsp:cNvSpPr/>
      </dsp:nvSpPr>
      <dsp:spPr>
        <a:xfrm>
          <a:off x="2031495" y="802292"/>
          <a:ext cx="3035333" cy="9756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37676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Claire CLEMENT</a:t>
          </a:r>
          <a:endParaRPr lang="fr-FR" sz="2600" kern="1200" dirty="0"/>
        </a:p>
      </dsp:txBody>
      <dsp:txXfrm>
        <a:off x="2031495" y="802292"/>
        <a:ext cx="3035333" cy="975658"/>
      </dsp:txXfrm>
    </dsp:sp>
    <dsp:sp modelId="{AAF311C1-27BB-45F4-A1C7-41E663DC264B}">
      <dsp:nvSpPr>
        <dsp:cNvPr id="0" name=""/>
        <dsp:cNvSpPr/>
      </dsp:nvSpPr>
      <dsp:spPr>
        <a:xfrm>
          <a:off x="2950774" y="1501941"/>
          <a:ext cx="2540496" cy="4792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Chef de service</a:t>
          </a:r>
          <a:endParaRPr lang="fr-FR" sz="2000" kern="1200" dirty="0"/>
        </a:p>
      </dsp:txBody>
      <dsp:txXfrm>
        <a:off x="2950774" y="1501941"/>
        <a:ext cx="2540496" cy="479288"/>
      </dsp:txXfrm>
    </dsp:sp>
    <dsp:sp modelId="{91113243-6820-489F-818C-D2A82DBDCA37}">
      <dsp:nvSpPr>
        <dsp:cNvPr id="0" name=""/>
        <dsp:cNvSpPr/>
      </dsp:nvSpPr>
      <dsp:spPr>
        <a:xfrm>
          <a:off x="72732" y="2768171"/>
          <a:ext cx="1884399" cy="9756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37676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Karine AMEILBONNE</a:t>
          </a:r>
        </a:p>
      </dsp:txBody>
      <dsp:txXfrm>
        <a:off x="72732" y="2768171"/>
        <a:ext cx="1884399" cy="975658"/>
      </dsp:txXfrm>
    </dsp:sp>
    <dsp:sp modelId="{308525C7-CF4A-4D27-B1ED-2D0FF6B2F5A5}">
      <dsp:nvSpPr>
        <dsp:cNvPr id="0" name=""/>
        <dsp:cNvSpPr/>
      </dsp:nvSpPr>
      <dsp:spPr>
        <a:xfrm>
          <a:off x="425054" y="3594509"/>
          <a:ext cx="1695959" cy="3252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Gestionnaire Administratif</a:t>
          </a:r>
          <a:endParaRPr lang="fr-FR" sz="1200" kern="1200" dirty="0"/>
        </a:p>
      </dsp:txBody>
      <dsp:txXfrm>
        <a:off x="425054" y="3594509"/>
        <a:ext cx="1695959" cy="325219"/>
      </dsp:txXfrm>
    </dsp:sp>
    <dsp:sp modelId="{4CF40368-A724-45CB-983D-036BAB5A8552}">
      <dsp:nvSpPr>
        <dsp:cNvPr id="0" name=""/>
        <dsp:cNvSpPr/>
      </dsp:nvSpPr>
      <dsp:spPr>
        <a:xfrm>
          <a:off x="2491847" y="2820427"/>
          <a:ext cx="1999592" cy="9756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37676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Joëlle FAURE</a:t>
          </a:r>
          <a:endParaRPr lang="fr-FR" sz="2600" kern="1200" dirty="0"/>
        </a:p>
      </dsp:txBody>
      <dsp:txXfrm>
        <a:off x="2491847" y="2820427"/>
        <a:ext cx="1999592" cy="975658"/>
      </dsp:txXfrm>
    </dsp:sp>
    <dsp:sp modelId="{065AF7F4-D561-4FB8-9270-64FBB0FDD8E3}">
      <dsp:nvSpPr>
        <dsp:cNvPr id="0" name=""/>
        <dsp:cNvSpPr/>
      </dsp:nvSpPr>
      <dsp:spPr>
        <a:xfrm>
          <a:off x="3048762" y="3603527"/>
          <a:ext cx="1863571" cy="3252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Gestionnaire Administratif</a:t>
          </a:r>
          <a:endParaRPr lang="fr-FR" sz="1200" kern="1200" dirty="0"/>
        </a:p>
      </dsp:txBody>
      <dsp:txXfrm>
        <a:off x="3048762" y="3603527"/>
        <a:ext cx="1863571" cy="325219"/>
      </dsp:txXfrm>
    </dsp:sp>
    <dsp:sp modelId="{4C3670DC-E16E-4124-96EB-F4A40060E4FD}">
      <dsp:nvSpPr>
        <dsp:cNvPr id="0" name=""/>
        <dsp:cNvSpPr/>
      </dsp:nvSpPr>
      <dsp:spPr>
        <a:xfrm>
          <a:off x="5270428" y="2768171"/>
          <a:ext cx="1884399" cy="9756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37676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Delphine FRUCHON</a:t>
          </a:r>
          <a:endParaRPr lang="fr-FR" sz="2600" kern="1200" dirty="0"/>
        </a:p>
      </dsp:txBody>
      <dsp:txXfrm>
        <a:off x="5270428" y="2768171"/>
        <a:ext cx="1884399" cy="975658"/>
      </dsp:txXfrm>
    </dsp:sp>
    <dsp:sp modelId="{078D9363-CF45-4B1F-89B4-59E28C340297}">
      <dsp:nvSpPr>
        <dsp:cNvPr id="0" name=""/>
        <dsp:cNvSpPr/>
      </dsp:nvSpPr>
      <dsp:spPr>
        <a:xfrm>
          <a:off x="5616611" y="3616175"/>
          <a:ext cx="1695959" cy="3252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Gestionnaire Administratif</a:t>
          </a:r>
          <a:endParaRPr lang="fr-FR" sz="1200" kern="1200" dirty="0"/>
        </a:p>
      </dsp:txBody>
      <dsp:txXfrm>
        <a:off x="5616611" y="3616175"/>
        <a:ext cx="1695959" cy="3252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323" cy="497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361" tIns="50681" rIns="101361" bIns="50681" numCol="1" anchor="t" anchorCtr="0" compatLnSpc="1">
            <a:prstTxWarp prst="textNoShape">
              <a:avLst/>
            </a:prstTxWarp>
          </a:bodyPr>
          <a:lstStyle>
            <a:lvl1pPr>
              <a:defRPr sz="11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668" y="1"/>
            <a:ext cx="2945323" cy="497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361" tIns="50681" rIns="101361" bIns="50681" numCol="1" anchor="t" anchorCtr="0" compatLnSpc="1">
            <a:prstTxWarp prst="textNoShape">
              <a:avLst/>
            </a:prstTxWarp>
          </a:bodyPr>
          <a:lstStyle>
            <a:lvl1pPr algn="r">
              <a:defRPr sz="11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7768"/>
            <a:ext cx="2945323" cy="497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361" tIns="50681" rIns="101361" bIns="50681" numCol="1" anchor="b" anchorCtr="0" compatLnSpc="1">
            <a:prstTxWarp prst="textNoShape">
              <a:avLst/>
            </a:prstTxWarp>
          </a:bodyPr>
          <a:lstStyle>
            <a:lvl1pPr>
              <a:defRPr sz="11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668" y="9427768"/>
            <a:ext cx="2945323" cy="497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361" tIns="50681" rIns="101361" bIns="50681" numCol="1" anchor="b" anchorCtr="0" compatLnSpc="1">
            <a:prstTxWarp prst="textNoShape">
              <a:avLst/>
            </a:prstTxWarp>
          </a:bodyPr>
          <a:lstStyle>
            <a:lvl1pPr algn="r">
              <a:defRPr sz="1100" smtClean="0"/>
            </a:lvl1pPr>
          </a:lstStyle>
          <a:p>
            <a:pPr>
              <a:defRPr/>
            </a:pPr>
            <a:fld id="{FF99DE9E-30DD-4A9F-8AD6-F3E36FF712B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28519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323" cy="497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361" tIns="50681" rIns="101361" bIns="50681" numCol="1" anchor="t" anchorCtr="0" compatLnSpc="1">
            <a:prstTxWarp prst="textNoShape">
              <a:avLst/>
            </a:prstTxWarp>
          </a:bodyPr>
          <a:lstStyle>
            <a:lvl1pPr>
              <a:defRPr sz="11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668" y="1"/>
            <a:ext cx="2945323" cy="497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361" tIns="50681" rIns="101361" bIns="50681" numCol="1" anchor="t" anchorCtr="0" compatLnSpc="1">
            <a:prstTxWarp prst="textNoShape">
              <a:avLst/>
            </a:prstTxWarp>
          </a:bodyPr>
          <a:lstStyle>
            <a:lvl1pPr algn="r">
              <a:defRPr sz="11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15950" y="581025"/>
            <a:ext cx="5484813" cy="411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09247" y="4789169"/>
            <a:ext cx="5098256" cy="4156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361" tIns="50681" rIns="101361" bIns="506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7768"/>
            <a:ext cx="2945323" cy="497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361" tIns="50681" rIns="101361" bIns="50681" numCol="1" anchor="b" anchorCtr="0" compatLnSpc="1">
            <a:prstTxWarp prst="textNoShape">
              <a:avLst/>
            </a:prstTxWarp>
          </a:bodyPr>
          <a:lstStyle>
            <a:lvl1pPr>
              <a:defRPr sz="11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668" y="9427768"/>
            <a:ext cx="2945323" cy="497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361" tIns="50681" rIns="101361" bIns="50681" numCol="1" anchor="b" anchorCtr="0" compatLnSpc="1">
            <a:prstTxWarp prst="textNoShape">
              <a:avLst/>
            </a:prstTxWarp>
          </a:bodyPr>
          <a:lstStyle>
            <a:lvl1pPr algn="r">
              <a:defRPr sz="1100" smtClean="0"/>
            </a:lvl1pPr>
          </a:lstStyle>
          <a:p>
            <a:pPr>
              <a:defRPr/>
            </a:pPr>
            <a:fld id="{A6193719-4EF3-4054-AF48-B8F258730B0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699445"/>
      </p:ext>
    </p:extLst>
  </p:cSld>
  <p:clrMap bg1="lt1" tx1="dk1" bg2="lt2" tx2="dk2" accent1="accent1" accent2="accent2" accent3="accent3" accent4="accent4" accent5="accent5" accent6="accent6" hlink="hlink" folHlink="folHlink"/>
  <p:notesStyle>
    <a:lvl1pPr indent="96838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287338" indent="92075" algn="l" rtl="0" eaLnBrk="0" fontAlgn="base" hangingPunct="0">
      <a:spcBef>
        <a:spcPct val="30000"/>
      </a:spcBef>
      <a:spcAft>
        <a:spcPct val="0"/>
      </a:spcAft>
      <a:buChar char="-"/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5715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7620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9525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 sans pied d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4000" y="540000"/>
            <a:ext cx="8496000" cy="972000"/>
          </a:xfrm>
          <a:ln w="22225">
            <a:noFill/>
          </a:ln>
        </p:spPr>
        <p:txBody>
          <a:bodyPr>
            <a:normAutofit/>
          </a:bodyPr>
          <a:lstStyle>
            <a:lvl1pPr>
              <a:defRPr sz="2400" b="1" i="0" cap="all" baseline="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4000" y="1548000"/>
            <a:ext cx="8496000" cy="1764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8679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7" name="Espace réservé du graphique 6"/>
          <p:cNvSpPr>
            <a:spLocks noGrp="1"/>
          </p:cNvSpPr>
          <p:nvPr>
            <p:ph type="chart" sz="quarter" idx="13"/>
          </p:nvPr>
        </p:nvSpPr>
        <p:spPr>
          <a:xfrm>
            <a:off x="324000" y="1188000"/>
            <a:ext cx="8496000" cy="4536000"/>
          </a:xfrm>
        </p:spPr>
        <p:txBody>
          <a:bodyPr/>
          <a:lstStyle/>
          <a:p>
            <a:r>
              <a:rPr lang="fr-FR" smtClean="0"/>
              <a:t>Cliquez sur l'icône pour ajouter un graphique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466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ableau 5"/>
          <p:cNvSpPr>
            <a:spLocks noGrp="1"/>
          </p:cNvSpPr>
          <p:nvPr>
            <p:ph type="tbl" sz="quarter" idx="13"/>
          </p:nvPr>
        </p:nvSpPr>
        <p:spPr>
          <a:xfrm>
            <a:off x="324000" y="1188000"/>
            <a:ext cx="8496000" cy="4536000"/>
          </a:xfrm>
        </p:spPr>
        <p:txBody>
          <a:bodyPr/>
          <a:lstStyle/>
          <a:p>
            <a:r>
              <a:rPr lang="fr-FR" smtClean="0"/>
              <a:t>Cliquez sur l'icône pour ajouter un tableau</a:t>
            </a:r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1298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sz="quarter" idx="17"/>
          </p:nvPr>
        </p:nvSpPr>
        <p:spPr>
          <a:xfrm>
            <a:off x="324000" y="1188000"/>
            <a:ext cx="8496000" cy="4536000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6722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Image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e l'image de la bibliothèque 10"/>
          <p:cNvSpPr>
            <a:spLocks noGrp="1"/>
          </p:cNvSpPr>
          <p:nvPr>
            <p:ph type="clipArt" sz="quarter" idx="10"/>
          </p:nvPr>
        </p:nvSpPr>
        <p:spPr>
          <a:xfrm>
            <a:off x="324000" y="1188000"/>
            <a:ext cx="8496000" cy="4536000"/>
          </a:xfrm>
        </p:spPr>
        <p:txBody>
          <a:bodyPr/>
          <a:lstStyle/>
          <a:p>
            <a:r>
              <a:rPr lang="fr-FR" smtClean="0"/>
              <a:t>Cliquez sur l'icône pour ajouter une image de la bibliothèque</a:t>
            </a:r>
            <a:endParaRPr lang="fr-FR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6029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mé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20" name="Espace réservé de l'élément multimédia 19"/>
          <p:cNvSpPr>
            <a:spLocks noGrp="1"/>
          </p:cNvSpPr>
          <p:nvPr>
            <p:ph type="media" sz="quarter" idx="10"/>
          </p:nvPr>
        </p:nvSpPr>
        <p:spPr>
          <a:xfrm>
            <a:off x="323850" y="1188000"/>
            <a:ext cx="8496300" cy="4536000"/>
          </a:xfrm>
        </p:spPr>
        <p:txBody>
          <a:bodyPr/>
          <a:lstStyle/>
          <a:p>
            <a:r>
              <a:rPr lang="fr-FR" smtClean="0"/>
              <a:t>Cliquez sur l'icône pour ajouter l'élément multimédia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575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008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040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999" y="360000"/>
            <a:ext cx="3060000" cy="936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28000" y="360000"/>
            <a:ext cx="5256000" cy="5364000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23999" y="1367999"/>
            <a:ext cx="3060000" cy="4356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22150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58775" y="152636"/>
            <a:ext cx="4069209" cy="284431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9" name="Espace réservé pour une image  2"/>
          <p:cNvSpPr>
            <a:spLocks noGrp="1"/>
          </p:cNvSpPr>
          <p:nvPr>
            <p:ph type="pic" idx="10"/>
          </p:nvPr>
        </p:nvSpPr>
        <p:spPr>
          <a:xfrm>
            <a:off x="4716000" y="152636"/>
            <a:ext cx="4069209" cy="284431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10" name="Espace réservé pour une image  2"/>
          <p:cNvSpPr>
            <a:spLocks noGrp="1"/>
          </p:cNvSpPr>
          <p:nvPr>
            <p:ph type="pic" idx="11"/>
          </p:nvPr>
        </p:nvSpPr>
        <p:spPr>
          <a:xfrm>
            <a:off x="359532" y="3068960"/>
            <a:ext cx="4069209" cy="284431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11" name="Espace réservé pour une image  2"/>
          <p:cNvSpPr>
            <a:spLocks noGrp="1"/>
          </p:cNvSpPr>
          <p:nvPr>
            <p:ph type="pic" idx="12"/>
          </p:nvPr>
        </p:nvSpPr>
        <p:spPr>
          <a:xfrm>
            <a:off x="4716757" y="3068960"/>
            <a:ext cx="4069209" cy="284431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6557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FB2F-E994-4224-A394-7C2B37D638A9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DA9E6-3976-4493-8547-F5B29D97A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3994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 avec pied d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4000" y="540000"/>
            <a:ext cx="8496000" cy="972000"/>
          </a:xfrm>
          <a:ln w="22225">
            <a:noFill/>
          </a:ln>
        </p:spPr>
        <p:txBody>
          <a:bodyPr>
            <a:normAutofit/>
          </a:bodyPr>
          <a:lstStyle>
            <a:lvl1pPr>
              <a:defRPr sz="2400" b="1" i="0" cap="all" baseline="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4000" y="1548000"/>
            <a:ext cx="8496000" cy="1764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FD7C0-C8EE-4179-AE8A-8F5594AA9E1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546615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24000" y="1188000"/>
            <a:ext cx="4176000" cy="532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4000" y="1187999"/>
            <a:ext cx="4176000" cy="532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FB2F-E994-4224-A394-7C2B37D638A9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DA9E6-3976-4493-8547-F5B29D97A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6750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24000" y="1260000"/>
            <a:ext cx="4176000" cy="648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24000" y="2016000"/>
            <a:ext cx="4176000" cy="45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4" y="1260000"/>
            <a:ext cx="4176000" cy="648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4000" y="2016000"/>
            <a:ext cx="4176000" cy="45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FB2F-E994-4224-A394-7C2B37D638A9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DA9E6-3976-4493-8547-F5B29D97A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14329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FB2F-E994-4224-A394-7C2B37D638A9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DA9E6-3976-4493-8547-F5B29D97A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35245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FB2F-E994-4224-A394-7C2B37D638A9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DA9E6-3976-4493-8547-F5B29D97A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25678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999" y="252000"/>
            <a:ext cx="3096000" cy="1152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600000" y="251999"/>
            <a:ext cx="5184000" cy="6264000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24000" y="1440000"/>
            <a:ext cx="3096000" cy="5076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FB2F-E994-4224-A394-7C2B37D638A9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DA9E6-3976-4493-8547-F5B29D97A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59457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sans pied d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-36512" y="-63388"/>
            <a:ext cx="9217024" cy="6939388"/>
            <a:chOff x="-36512" y="-63388"/>
            <a:chExt cx="9217024" cy="6939388"/>
          </a:xfrm>
        </p:grpSpPr>
        <p:grpSp>
          <p:nvGrpSpPr>
            <p:cNvPr id="6" name="Groupe 5"/>
            <p:cNvGrpSpPr/>
            <p:nvPr/>
          </p:nvGrpSpPr>
          <p:grpSpPr>
            <a:xfrm>
              <a:off x="-36000" y="2988000"/>
              <a:ext cx="9216512" cy="3888000"/>
              <a:chOff x="-36000" y="2988000"/>
              <a:chExt cx="9216512" cy="3888000"/>
            </a:xfrm>
          </p:grpSpPr>
          <p:grpSp>
            <p:nvGrpSpPr>
              <p:cNvPr id="4" name="Groupe 3"/>
              <p:cNvGrpSpPr/>
              <p:nvPr/>
            </p:nvGrpSpPr>
            <p:grpSpPr>
              <a:xfrm>
                <a:off x="-36000" y="2988000"/>
                <a:ext cx="9216512" cy="3888000"/>
                <a:chOff x="-36000" y="2988000"/>
                <a:chExt cx="9216512" cy="3888000"/>
              </a:xfrm>
            </p:grpSpPr>
            <p:sp>
              <p:nvSpPr>
                <p:cNvPr id="11" name="Rectangle 10"/>
                <p:cNvSpPr/>
                <p:nvPr/>
              </p:nvSpPr>
              <p:spPr>
                <a:xfrm>
                  <a:off x="-36000" y="3096000"/>
                  <a:ext cx="9216000" cy="3780000"/>
                </a:xfrm>
                <a:prstGeom prst="rect">
                  <a:avLst/>
                </a:prstGeom>
                <a:solidFill>
                  <a:srgbClr val="22497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350" dirty="0"/>
                </a:p>
              </p:txBody>
            </p:sp>
            <p:sp>
              <p:nvSpPr>
                <p:cNvPr id="10" name="Rectangle 9"/>
                <p:cNvSpPr/>
                <p:nvPr/>
              </p:nvSpPr>
              <p:spPr>
                <a:xfrm>
                  <a:off x="-35488" y="2988000"/>
                  <a:ext cx="9216000" cy="108000"/>
                </a:xfrm>
                <a:prstGeom prst="rect">
                  <a:avLst/>
                </a:prstGeom>
                <a:solidFill>
                  <a:srgbClr val="85736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350" dirty="0"/>
                </a:p>
              </p:txBody>
            </p:sp>
          </p:grpSp>
          <p:pic>
            <p:nvPicPr>
              <p:cNvPr id="12" name="Image 11"/>
              <p:cNvPicPr>
                <a:picLocks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36000" y="5472000"/>
                <a:ext cx="1836275" cy="1296000"/>
              </a:xfrm>
              <a:prstGeom prst="rect">
                <a:avLst/>
              </a:prstGeom>
            </p:spPr>
          </p:pic>
        </p:grpSp>
        <p:sp>
          <p:nvSpPr>
            <p:cNvPr id="9" name="Rectangle 8"/>
            <p:cNvSpPr/>
            <p:nvPr/>
          </p:nvSpPr>
          <p:spPr>
            <a:xfrm>
              <a:off x="-36512" y="-63388"/>
              <a:ext cx="9217024" cy="30605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350" dirty="0"/>
            </a:p>
          </p:txBody>
        </p:sp>
      </p:grp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3284986"/>
            <a:ext cx="7772400" cy="1470025"/>
          </a:xfrm>
          <a:ln>
            <a:noFill/>
          </a:ln>
          <a:effectLst/>
        </p:spPr>
        <p:txBody>
          <a:bodyPr/>
          <a:lstStyle>
            <a:lvl1pPr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833156"/>
            <a:ext cx="6400800" cy="1152128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fr-FR" dirty="0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144000" cy="3006000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2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1522" y="6237290"/>
            <a:ext cx="6119998" cy="504081"/>
          </a:xfrm>
        </p:spPr>
        <p:txBody>
          <a:bodyPr/>
          <a:lstStyle>
            <a:lvl1pPr algn="l">
              <a:defRPr sz="1350" b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541323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 dirty="0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0" y="2"/>
            <a:ext cx="9144000" cy="6858001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916051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8000" y="2160001"/>
            <a:ext cx="7560000" cy="3738523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FD7C0-C8EE-4179-AE8A-8F5594AA9E1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3"/>
          </p:nvPr>
        </p:nvSpPr>
        <p:spPr>
          <a:xfrm>
            <a:off x="1187450" y="1332000"/>
            <a:ext cx="7561263" cy="647700"/>
          </a:xfrm>
        </p:spPr>
        <p:txBody>
          <a:bodyPr/>
          <a:lstStyle>
            <a:lvl1pPr marL="257175" indent="-257175">
              <a:buClr>
                <a:srgbClr val="224978"/>
              </a:buClr>
              <a:buFont typeface="Wingdings 2" panose="05020102010507070707" pitchFamily="18" charset="2"/>
              <a:buChar char=""/>
              <a:defRPr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389599"/>
      </p:ext>
    </p:extLst>
  </p:cSld>
  <p:clrMapOvr>
    <a:masterClrMapping/>
  </p:clrMapOvr>
  <p:hf hdr="0" ftr="0" dt="0"/>
  <p:extLst mod="1">
    <p:ext uri="{DCECCB84-F9BA-43D5-87BE-67443E8EF086}">
      <p15:sldGuideLst xmlns:p15="http://schemas.microsoft.com/office/powerpoint/2012/main">
        <p15:guide id="1" orient="horz" pos="3725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 san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2000" y="0"/>
            <a:ext cx="835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8000" y="2160000"/>
            <a:ext cx="7560000" cy="388800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FD7C0-C8EE-4179-AE8A-8F5594AA9E1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3"/>
          </p:nvPr>
        </p:nvSpPr>
        <p:spPr>
          <a:xfrm>
            <a:off x="1187450" y="1332000"/>
            <a:ext cx="7561263" cy="647700"/>
          </a:xfrm>
        </p:spPr>
        <p:txBody>
          <a:bodyPr/>
          <a:lstStyle>
            <a:lvl1pPr marL="257175" indent="-257175">
              <a:buClr>
                <a:srgbClr val="224978"/>
              </a:buClr>
              <a:buFont typeface="Wingdings 2" panose="05020102010507070707" pitchFamily="18" charset="2"/>
              <a:buChar char=""/>
              <a:defRPr b="1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42588"/>
      </p:ext>
    </p:extLst>
  </p:cSld>
  <p:clrMapOvr>
    <a:masterClrMapping/>
  </p:clrMapOvr>
  <p:hf hdr="0" ftr="0" dt="0"/>
  <p:extLst mod="1">
    <p:ext uri="{DCECCB84-F9BA-43D5-87BE-67443E8EF086}">
      <p15:sldGuideLst xmlns:p15="http://schemas.microsoft.com/office/powerpoint/2012/main">
        <p15:guide id="1" orient="horz" pos="381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e, tableau,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FD7C0-C8EE-4179-AE8A-8F5594AA9E1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1188001" y="1368001"/>
            <a:ext cx="7561262" cy="447399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701076"/>
      </p:ext>
    </p:extLst>
  </p:cSld>
  <p:clrMapOvr>
    <a:masterClrMapping/>
  </p:clrMapOvr>
  <p:hf hdr="0" ftr="0" dt="0"/>
  <p:extLst mod="1">
    <p:ext uri="{DCECCB84-F9BA-43D5-87BE-67443E8EF086}">
      <p15:sldGuideLst xmlns:p15="http://schemas.microsoft.com/office/powerpoint/2012/main">
        <p15:guide id="1" orient="horz" pos="368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 sans pied d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4000" y="1187999"/>
            <a:ext cx="8496000" cy="45360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fr-FR" sz="2400" b="1" i="0" cap="all" baseline="0"/>
            </a:lvl1pPr>
          </a:lstStyle>
          <a:p>
            <a:pPr lvl="0"/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2404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e, tableau, graphique san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92000" y="0"/>
            <a:ext cx="835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FD7C0-C8EE-4179-AE8A-8F5594AA9E1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1188001" y="1368000"/>
            <a:ext cx="7561262" cy="468990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732420"/>
      </p:ext>
    </p:extLst>
  </p:cSld>
  <p:clrMapOvr>
    <a:masterClrMapping/>
  </p:clrMapOvr>
  <p:hf hdr="0" ftr="0" dt="0"/>
  <p:extLst mod="1">
    <p:ext uri="{DCECCB84-F9BA-43D5-87BE-67443E8EF086}">
      <p15:sldGuideLst xmlns:p15="http://schemas.microsoft.com/office/powerpoint/2012/main">
        <p15:guide id="1" orient="horz" pos="3816">
          <p15:clr>
            <a:srgbClr val="FBAE40"/>
          </p15:clr>
        </p15:guide>
        <p15:guide id="2" pos="982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88000" y="3793511"/>
            <a:ext cx="7560370" cy="1500187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FD7C0-C8EE-4179-AE8A-8F5594AA9E1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1187631" y="2627277"/>
            <a:ext cx="7560740" cy="88611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0225014"/>
      </p:ext>
    </p:extLst>
  </p:cSld>
  <p:clrMapOvr>
    <a:masterClrMapping/>
  </p:clrMapOvr>
  <p:hf hdr="0" ftr="0" dt="0"/>
  <p:extLst mod="1">
    <p:ext uri="{DCECCB84-F9BA-43D5-87BE-67443E8EF086}">
      <p15:sldGuideLst xmlns:p15="http://schemas.microsoft.com/office/powerpoint/2012/main">
        <p15:guide id="1" orient="horz" pos="3725">
          <p15:clr>
            <a:srgbClr val="FBAE40"/>
          </p15:clr>
        </p15:guide>
        <p15:guide id="2" pos="982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87631" y="1440000"/>
            <a:ext cx="3707998" cy="45360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12060" y="1440000"/>
            <a:ext cx="3672000" cy="45360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FD7C0-C8EE-4179-AE8A-8F5594AA9E1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4809124"/>
      </p:ext>
    </p:extLst>
  </p:cSld>
  <p:clrMapOvr>
    <a:masterClrMapping/>
  </p:clrMapOvr>
  <p:hf hdr="0" ftr="0" dt="0"/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982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 san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1369" y="0"/>
            <a:ext cx="833263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87631" y="1440000"/>
            <a:ext cx="3707998" cy="44734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12060" y="1440000"/>
            <a:ext cx="3672000" cy="44734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FD7C0-C8EE-4179-AE8A-8F5594AA9E1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4076940"/>
      </p:ext>
    </p:extLst>
  </p:cSld>
  <p:clrMapOvr>
    <a:masterClrMapping/>
  </p:clrMapOvr>
  <p:hf hdr="0" ftr="0" dt="0"/>
  <p:extLst mod="1">
    <p:ext uri="{DCECCB84-F9BA-43D5-87BE-67443E8EF086}">
      <p15:sldGuideLst xmlns:p15="http://schemas.microsoft.com/office/powerpoint/2012/main">
        <p15:guide id="1" orient="horz" pos="3725">
          <p15:clr>
            <a:srgbClr val="FBAE40"/>
          </p15:clr>
        </p15:guide>
        <p15:guide id="2" pos="982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69194" y="1520788"/>
            <a:ext cx="3726434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169194" y="2232000"/>
            <a:ext cx="3726434" cy="368143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12060" y="1512000"/>
            <a:ext cx="3672000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12000" y="2232000"/>
            <a:ext cx="3672000" cy="368143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FD7C0-C8EE-4179-AE8A-8F5594AA9E1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8735138"/>
      </p:ext>
    </p:extLst>
  </p:cSld>
  <p:clrMapOvr>
    <a:masterClrMapping/>
  </p:clrMapOvr>
  <p:hf hdr="0" ftr="0" dt="0"/>
  <p:extLst mod="1">
    <p:ext uri="{DCECCB84-F9BA-43D5-87BE-67443E8EF086}">
      <p15:sldGuideLst xmlns:p15="http://schemas.microsoft.com/office/powerpoint/2012/main">
        <p15:guide id="1" orient="horz" pos="3725">
          <p15:clr>
            <a:srgbClr val="FBAE40"/>
          </p15:clr>
        </p15:guide>
        <p15:guide id="2" pos="982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 san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92000" y="0"/>
            <a:ext cx="835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69194" y="1520788"/>
            <a:ext cx="3726434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169194" y="2232000"/>
            <a:ext cx="3726434" cy="38259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12060" y="1512000"/>
            <a:ext cx="3672000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12000" y="2232000"/>
            <a:ext cx="3672000" cy="38259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FD7C0-C8EE-4179-AE8A-8F5594AA9E1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0537815"/>
      </p:ext>
    </p:extLst>
  </p:cSld>
  <p:clrMapOvr>
    <a:masterClrMapping/>
  </p:clrMapOvr>
  <p:hf hdr="0" ftr="0" dt="0"/>
  <p:extLst mod="1">
    <p:ext uri="{DCECCB84-F9BA-43D5-87BE-67443E8EF086}">
      <p15:sldGuideLst xmlns:p15="http://schemas.microsoft.com/office/powerpoint/2012/main">
        <p15:guide id="1" orient="horz" pos="3816">
          <p15:clr>
            <a:srgbClr val="FBAE40"/>
          </p15:clr>
        </p15:guide>
        <p15:guide id="2" pos="98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11/20/2018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70320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11/20/2018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86697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31941" y="1480663"/>
            <a:ext cx="4923757" cy="4173163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87624" y="1484786"/>
            <a:ext cx="2592288" cy="4542528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11/20/2018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613920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28000" y="0"/>
            <a:ext cx="831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7631" y="1390651"/>
            <a:ext cx="4708344" cy="5355545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67425" y="1500942"/>
            <a:ext cx="2887663" cy="5080835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FD7C0-C8EE-4179-AE8A-8F5594AA9E1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218235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 avec pied d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4000" y="1187999"/>
            <a:ext cx="8496000" cy="45360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FD7C0-C8EE-4179-AE8A-8F5594AA9E1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fr-FR" sz="2400" b="1" i="0" cap="all" baseline="0"/>
            </a:lvl1pPr>
          </a:lstStyle>
          <a:p>
            <a:pPr lvl="0"/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528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56898" y="4653136"/>
            <a:ext cx="7020780" cy="498178"/>
          </a:xfrm>
        </p:spPr>
        <p:txBody>
          <a:bodyPr anchor="ctr"/>
          <a:lstStyle>
            <a:lvl1pPr algn="ctr">
              <a:defRPr sz="1500" b="1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971601" y="152636"/>
            <a:ext cx="7993013" cy="4356484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27684" y="5265204"/>
            <a:ext cx="6480720" cy="76298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FD7C0-C8EE-4179-AE8A-8F5594AA9E1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5657514"/>
      </p:ext>
    </p:extLst>
  </p:cSld>
  <p:clrMapOvr>
    <a:masterClrMapping/>
  </p:clrMapOvr>
  <p:hf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/>
          <p:cNvSpPr>
            <a:spLocks noGrp="1"/>
          </p:cNvSpPr>
          <p:nvPr>
            <p:ph type="pic" sz="quarter" idx="10"/>
          </p:nvPr>
        </p:nvSpPr>
        <p:spPr>
          <a:xfrm>
            <a:off x="971600" y="180000"/>
            <a:ext cx="8078933" cy="6593273"/>
          </a:xfrm>
          <a:custGeom>
            <a:avLst/>
            <a:gdLst>
              <a:gd name="connsiteX0" fmla="*/ 867722 w 7993063"/>
              <a:gd name="connsiteY0" fmla="*/ 0 h 6012904"/>
              <a:gd name="connsiteX1" fmla="*/ 7496397 w 7993063"/>
              <a:gd name="connsiteY1" fmla="*/ 0 h 6012904"/>
              <a:gd name="connsiteX2" fmla="*/ 7993063 w 7993063"/>
              <a:gd name="connsiteY2" fmla="*/ 496666 h 6012904"/>
              <a:gd name="connsiteX3" fmla="*/ 7993063 w 7993063"/>
              <a:gd name="connsiteY3" fmla="*/ 5145182 h 6012904"/>
              <a:gd name="connsiteX4" fmla="*/ 7125341 w 7993063"/>
              <a:gd name="connsiteY4" fmla="*/ 6012904 h 6012904"/>
              <a:gd name="connsiteX5" fmla="*/ 496666 w 7993063"/>
              <a:gd name="connsiteY5" fmla="*/ 6012904 h 6012904"/>
              <a:gd name="connsiteX6" fmla="*/ 0 w 7993063"/>
              <a:gd name="connsiteY6" fmla="*/ 5516238 h 6012904"/>
              <a:gd name="connsiteX7" fmla="*/ 0 w 7993063"/>
              <a:gd name="connsiteY7" fmla="*/ 867722 h 6012904"/>
              <a:gd name="connsiteX8" fmla="*/ 867722 w 7993063"/>
              <a:gd name="connsiteY8" fmla="*/ 0 h 6012904"/>
              <a:gd name="connsiteX0" fmla="*/ 867722 w 7993063"/>
              <a:gd name="connsiteY0" fmla="*/ 0 h 6012904"/>
              <a:gd name="connsiteX1" fmla="*/ 7496397 w 7993063"/>
              <a:gd name="connsiteY1" fmla="*/ 0 h 6012904"/>
              <a:gd name="connsiteX2" fmla="*/ 7993063 w 7993063"/>
              <a:gd name="connsiteY2" fmla="*/ 496666 h 6012904"/>
              <a:gd name="connsiteX3" fmla="*/ 7993063 w 7993063"/>
              <a:gd name="connsiteY3" fmla="*/ 5145182 h 6012904"/>
              <a:gd name="connsiteX4" fmla="*/ 7289243 w 7993063"/>
              <a:gd name="connsiteY4" fmla="*/ 5987025 h 6012904"/>
              <a:gd name="connsiteX5" fmla="*/ 496666 w 7993063"/>
              <a:gd name="connsiteY5" fmla="*/ 6012904 h 6012904"/>
              <a:gd name="connsiteX6" fmla="*/ 0 w 7993063"/>
              <a:gd name="connsiteY6" fmla="*/ 5516238 h 6012904"/>
              <a:gd name="connsiteX7" fmla="*/ 0 w 7993063"/>
              <a:gd name="connsiteY7" fmla="*/ 867722 h 6012904"/>
              <a:gd name="connsiteX8" fmla="*/ 867722 w 7993063"/>
              <a:gd name="connsiteY8" fmla="*/ 0 h 6012904"/>
              <a:gd name="connsiteX0" fmla="*/ 867722 w 7993063"/>
              <a:gd name="connsiteY0" fmla="*/ 0 h 6012904"/>
              <a:gd name="connsiteX1" fmla="*/ 7496397 w 7993063"/>
              <a:gd name="connsiteY1" fmla="*/ 0 h 6012904"/>
              <a:gd name="connsiteX2" fmla="*/ 7993063 w 7993063"/>
              <a:gd name="connsiteY2" fmla="*/ 496666 h 6012904"/>
              <a:gd name="connsiteX3" fmla="*/ 7993063 w 7993063"/>
              <a:gd name="connsiteY3" fmla="*/ 5274579 h 6012904"/>
              <a:gd name="connsiteX4" fmla="*/ 7289243 w 7993063"/>
              <a:gd name="connsiteY4" fmla="*/ 5987025 h 6012904"/>
              <a:gd name="connsiteX5" fmla="*/ 496666 w 7993063"/>
              <a:gd name="connsiteY5" fmla="*/ 6012904 h 6012904"/>
              <a:gd name="connsiteX6" fmla="*/ 0 w 7993063"/>
              <a:gd name="connsiteY6" fmla="*/ 5516238 h 6012904"/>
              <a:gd name="connsiteX7" fmla="*/ 0 w 7993063"/>
              <a:gd name="connsiteY7" fmla="*/ 867722 h 6012904"/>
              <a:gd name="connsiteX8" fmla="*/ 867722 w 7993063"/>
              <a:gd name="connsiteY8" fmla="*/ 0 h 6012904"/>
              <a:gd name="connsiteX0" fmla="*/ 867722 w 7993063"/>
              <a:gd name="connsiteY0" fmla="*/ 0 h 6012904"/>
              <a:gd name="connsiteX1" fmla="*/ 7496397 w 7993063"/>
              <a:gd name="connsiteY1" fmla="*/ 0 h 6012904"/>
              <a:gd name="connsiteX2" fmla="*/ 7993063 w 7993063"/>
              <a:gd name="connsiteY2" fmla="*/ 496666 h 6012904"/>
              <a:gd name="connsiteX3" fmla="*/ 7993063 w 7993063"/>
              <a:gd name="connsiteY3" fmla="*/ 5274579 h 6012904"/>
              <a:gd name="connsiteX4" fmla="*/ 7289243 w 7993063"/>
              <a:gd name="connsiteY4" fmla="*/ 5987025 h 6012904"/>
              <a:gd name="connsiteX5" fmla="*/ 5550021 w 7993063"/>
              <a:gd name="connsiteY5" fmla="*/ 5989608 h 6012904"/>
              <a:gd name="connsiteX6" fmla="*/ 496666 w 7993063"/>
              <a:gd name="connsiteY6" fmla="*/ 6012904 h 6012904"/>
              <a:gd name="connsiteX7" fmla="*/ 0 w 7993063"/>
              <a:gd name="connsiteY7" fmla="*/ 5516238 h 6012904"/>
              <a:gd name="connsiteX8" fmla="*/ 0 w 7993063"/>
              <a:gd name="connsiteY8" fmla="*/ 867722 h 6012904"/>
              <a:gd name="connsiteX9" fmla="*/ 867722 w 7993063"/>
              <a:gd name="connsiteY9" fmla="*/ 0 h 6012904"/>
              <a:gd name="connsiteX0" fmla="*/ 867722 w 7993063"/>
              <a:gd name="connsiteY0" fmla="*/ 0 h 6541699"/>
              <a:gd name="connsiteX1" fmla="*/ 7496397 w 7993063"/>
              <a:gd name="connsiteY1" fmla="*/ 0 h 6541699"/>
              <a:gd name="connsiteX2" fmla="*/ 7993063 w 7993063"/>
              <a:gd name="connsiteY2" fmla="*/ 496666 h 6541699"/>
              <a:gd name="connsiteX3" fmla="*/ 7993063 w 7993063"/>
              <a:gd name="connsiteY3" fmla="*/ 5274579 h 6541699"/>
              <a:gd name="connsiteX4" fmla="*/ 7289243 w 7993063"/>
              <a:gd name="connsiteY4" fmla="*/ 5987025 h 6541699"/>
              <a:gd name="connsiteX5" fmla="*/ 5575900 w 7993063"/>
              <a:gd name="connsiteY5" fmla="*/ 6541699 h 6541699"/>
              <a:gd name="connsiteX6" fmla="*/ 496666 w 7993063"/>
              <a:gd name="connsiteY6" fmla="*/ 6012904 h 6541699"/>
              <a:gd name="connsiteX7" fmla="*/ 0 w 7993063"/>
              <a:gd name="connsiteY7" fmla="*/ 5516238 h 6541699"/>
              <a:gd name="connsiteX8" fmla="*/ 0 w 7993063"/>
              <a:gd name="connsiteY8" fmla="*/ 867722 h 6541699"/>
              <a:gd name="connsiteX9" fmla="*/ 867722 w 7993063"/>
              <a:gd name="connsiteY9" fmla="*/ 0 h 6541699"/>
              <a:gd name="connsiteX0" fmla="*/ 871388 w 7996729"/>
              <a:gd name="connsiteY0" fmla="*/ 0 h 6541699"/>
              <a:gd name="connsiteX1" fmla="*/ 7500063 w 7996729"/>
              <a:gd name="connsiteY1" fmla="*/ 0 h 6541699"/>
              <a:gd name="connsiteX2" fmla="*/ 7996729 w 7996729"/>
              <a:gd name="connsiteY2" fmla="*/ 496666 h 6541699"/>
              <a:gd name="connsiteX3" fmla="*/ 7996729 w 7996729"/>
              <a:gd name="connsiteY3" fmla="*/ 5274579 h 6541699"/>
              <a:gd name="connsiteX4" fmla="*/ 7292909 w 7996729"/>
              <a:gd name="connsiteY4" fmla="*/ 5987025 h 6541699"/>
              <a:gd name="connsiteX5" fmla="*/ 5579566 w 7996729"/>
              <a:gd name="connsiteY5" fmla="*/ 6541699 h 6541699"/>
              <a:gd name="connsiteX6" fmla="*/ 0 w 7996729"/>
              <a:gd name="connsiteY6" fmla="*/ 6539115 h 6541699"/>
              <a:gd name="connsiteX7" fmla="*/ 3666 w 7996729"/>
              <a:gd name="connsiteY7" fmla="*/ 5516238 h 6541699"/>
              <a:gd name="connsiteX8" fmla="*/ 3666 w 7996729"/>
              <a:gd name="connsiteY8" fmla="*/ 867722 h 6541699"/>
              <a:gd name="connsiteX9" fmla="*/ 871388 w 7996729"/>
              <a:gd name="connsiteY9" fmla="*/ 0 h 6541699"/>
              <a:gd name="connsiteX0" fmla="*/ 871388 w 7996729"/>
              <a:gd name="connsiteY0" fmla="*/ 0 h 6541699"/>
              <a:gd name="connsiteX1" fmla="*/ 7500063 w 7996729"/>
              <a:gd name="connsiteY1" fmla="*/ 0 h 6541699"/>
              <a:gd name="connsiteX2" fmla="*/ 7996729 w 7996729"/>
              <a:gd name="connsiteY2" fmla="*/ 496666 h 6541699"/>
              <a:gd name="connsiteX3" fmla="*/ 7996729 w 7996729"/>
              <a:gd name="connsiteY3" fmla="*/ 5274579 h 6541699"/>
              <a:gd name="connsiteX4" fmla="*/ 7292909 w 7996729"/>
              <a:gd name="connsiteY4" fmla="*/ 5987025 h 6541699"/>
              <a:gd name="connsiteX5" fmla="*/ 5579566 w 7996729"/>
              <a:gd name="connsiteY5" fmla="*/ 6541699 h 6541699"/>
              <a:gd name="connsiteX6" fmla="*/ 0 w 7996729"/>
              <a:gd name="connsiteY6" fmla="*/ 6539115 h 6541699"/>
              <a:gd name="connsiteX7" fmla="*/ 3666 w 7996729"/>
              <a:gd name="connsiteY7" fmla="*/ 5516238 h 6541699"/>
              <a:gd name="connsiteX8" fmla="*/ 871388 w 7996729"/>
              <a:gd name="connsiteY8" fmla="*/ 0 h 6541699"/>
              <a:gd name="connsiteX0" fmla="*/ 120 w 7996729"/>
              <a:gd name="connsiteY0" fmla="*/ 0 h 6550325"/>
              <a:gd name="connsiteX1" fmla="*/ 7500063 w 7996729"/>
              <a:gd name="connsiteY1" fmla="*/ 8626 h 6550325"/>
              <a:gd name="connsiteX2" fmla="*/ 7996729 w 7996729"/>
              <a:gd name="connsiteY2" fmla="*/ 505292 h 6550325"/>
              <a:gd name="connsiteX3" fmla="*/ 7996729 w 7996729"/>
              <a:gd name="connsiteY3" fmla="*/ 5283205 h 6550325"/>
              <a:gd name="connsiteX4" fmla="*/ 7292909 w 7996729"/>
              <a:gd name="connsiteY4" fmla="*/ 5995651 h 6550325"/>
              <a:gd name="connsiteX5" fmla="*/ 5579566 w 7996729"/>
              <a:gd name="connsiteY5" fmla="*/ 6550325 h 6550325"/>
              <a:gd name="connsiteX6" fmla="*/ 0 w 7996729"/>
              <a:gd name="connsiteY6" fmla="*/ 6547741 h 6550325"/>
              <a:gd name="connsiteX7" fmla="*/ 3666 w 7996729"/>
              <a:gd name="connsiteY7" fmla="*/ 5524864 h 6550325"/>
              <a:gd name="connsiteX8" fmla="*/ 120 w 7996729"/>
              <a:gd name="connsiteY8" fmla="*/ 0 h 6550325"/>
              <a:gd name="connsiteX0" fmla="*/ 120 w 7996729"/>
              <a:gd name="connsiteY0" fmla="*/ 0 h 6550325"/>
              <a:gd name="connsiteX1" fmla="*/ 7996729 w 7996729"/>
              <a:gd name="connsiteY1" fmla="*/ 505292 h 6550325"/>
              <a:gd name="connsiteX2" fmla="*/ 7996729 w 7996729"/>
              <a:gd name="connsiteY2" fmla="*/ 5283205 h 6550325"/>
              <a:gd name="connsiteX3" fmla="*/ 7292909 w 7996729"/>
              <a:gd name="connsiteY3" fmla="*/ 5995651 h 6550325"/>
              <a:gd name="connsiteX4" fmla="*/ 5579566 w 7996729"/>
              <a:gd name="connsiteY4" fmla="*/ 6550325 h 6550325"/>
              <a:gd name="connsiteX5" fmla="*/ 0 w 7996729"/>
              <a:gd name="connsiteY5" fmla="*/ 6547741 h 6550325"/>
              <a:gd name="connsiteX6" fmla="*/ 3666 w 7996729"/>
              <a:gd name="connsiteY6" fmla="*/ 5524864 h 6550325"/>
              <a:gd name="connsiteX7" fmla="*/ 120 w 7996729"/>
              <a:gd name="connsiteY7" fmla="*/ 0 h 6550325"/>
              <a:gd name="connsiteX0" fmla="*/ 120 w 7996729"/>
              <a:gd name="connsiteY0" fmla="*/ 12293 h 6562618"/>
              <a:gd name="connsiteX1" fmla="*/ 7988103 w 7996729"/>
              <a:gd name="connsiteY1" fmla="*/ 0 h 6562618"/>
              <a:gd name="connsiteX2" fmla="*/ 7996729 w 7996729"/>
              <a:gd name="connsiteY2" fmla="*/ 5295498 h 6562618"/>
              <a:gd name="connsiteX3" fmla="*/ 7292909 w 7996729"/>
              <a:gd name="connsiteY3" fmla="*/ 6007944 h 6562618"/>
              <a:gd name="connsiteX4" fmla="*/ 5579566 w 7996729"/>
              <a:gd name="connsiteY4" fmla="*/ 6562618 h 6562618"/>
              <a:gd name="connsiteX5" fmla="*/ 0 w 7996729"/>
              <a:gd name="connsiteY5" fmla="*/ 6560034 h 6562618"/>
              <a:gd name="connsiteX6" fmla="*/ 3666 w 7996729"/>
              <a:gd name="connsiteY6" fmla="*/ 5537157 h 6562618"/>
              <a:gd name="connsiteX7" fmla="*/ 120 w 7996729"/>
              <a:gd name="connsiteY7" fmla="*/ 12293 h 6562618"/>
              <a:gd name="connsiteX0" fmla="*/ 120 w 7996729"/>
              <a:gd name="connsiteY0" fmla="*/ 0 h 6550325"/>
              <a:gd name="connsiteX1" fmla="*/ 7988103 w 7996729"/>
              <a:gd name="connsiteY1" fmla="*/ 4959 h 6550325"/>
              <a:gd name="connsiteX2" fmla="*/ 7996729 w 7996729"/>
              <a:gd name="connsiteY2" fmla="*/ 5283205 h 6550325"/>
              <a:gd name="connsiteX3" fmla="*/ 7292909 w 7996729"/>
              <a:gd name="connsiteY3" fmla="*/ 5995651 h 6550325"/>
              <a:gd name="connsiteX4" fmla="*/ 5579566 w 7996729"/>
              <a:gd name="connsiteY4" fmla="*/ 6550325 h 6550325"/>
              <a:gd name="connsiteX5" fmla="*/ 0 w 7996729"/>
              <a:gd name="connsiteY5" fmla="*/ 6547741 h 6550325"/>
              <a:gd name="connsiteX6" fmla="*/ 3666 w 7996729"/>
              <a:gd name="connsiteY6" fmla="*/ 5524864 h 6550325"/>
              <a:gd name="connsiteX7" fmla="*/ 120 w 7996729"/>
              <a:gd name="connsiteY7" fmla="*/ 0 h 6550325"/>
              <a:gd name="connsiteX0" fmla="*/ 120 w 7996729"/>
              <a:gd name="connsiteY0" fmla="*/ 20920 h 6571245"/>
              <a:gd name="connsiteX1" fmla="*/ 7988103 w 7996729"/>
              <a:gd name="connsiteY1" fmla="*/ 0 h 6571245"/>
              <a:gd name="connsiteX2" fmla="*/ 7996729 w 7996729"/>
              <a:gd name="connsiteY2" fmla="*/ 5304125 h 6571245"/>
              <a:gd name="connsiteX3" fmla="*/ 7292909 w 7996729"/>
              <a:gd name="connsiteY3" fmla="*/ 6016571 h 6571245"/>
              <a:gd name="connsiteX4" fmla="*/ 5579566 w 7996729"/>
              <a:gd name="connsiteY4" fmla="*/ 6571245 h 6571245"/>
              <a:gd name="connsiteX5" fmla="*/ 0 w 7996729"/>
              <a:gd name="connsiteY5" fmla="*/ 6568661 h 6571245"/>
              <a:gd name="connsiteX6" fmla="*/ 3666 w 7996729"/>
              <a:gd name="connsiteY6" fmla="*/ 5545784 h 6571245"/>
              <a:gd name="connsiteX7" fmla="*/ 120 w 7996729"/>
              <a:gd name="connsiteY7" fmla="*/ 20920 h 6571245"/>
              <a:gd name="connsiteX0" fmla="*/ 120 w 7988932"/>
              <a:gd name="connsiteY0" fmla="*/ 20920 h 6571245"/>
              <a:gd name="connsiteX1" fmla="*/ 7988103 w 7988932"/>
              <a:gd name="connsiteY1" fmla="*/ 0 h 6571245"/>
              <a:gd name="connsiteX2" fmla="*/ 7988103 w 7988932"/>
              <a:gd name="connsiteY2" fmla="*/ 5304125 h 6571245"/>
              <a:gd name="connsiteX3" fmla="*/ 7292909 w 7988932"/>
              <a:gd name="connsiteY3" fmla="*/ 6016571 h 6571245"/>
              <a:gd name="connsiteX4" fmla="*/ 5579566 w 7988932"/>
              <a:gd name="connsiteY4" fmla="*/ 6571245 h 6571245"/>
              <a:gd name="connsiteX5" fmla="*/ 0 w 7988932"/>
              <a:gd name="connsiteY5" fmla="*/ 6568661 h 6571245"/>
              <a:gd name="connsiteX6" fmla="*/ 3666 w 7988932"/>
              <a:gd name="connsiteY6" fmla="*/ 5545784 h 6571245"/>
              <a:gd name="connsiteX7" fmla="*/ 120 w 7988932"/>
              <a:gd name="connsiteY7" fmla="*/ 20920 h 6571245"/>
              <a:gd name="connsiteX0" fmla="*/ 17372 w 7988932"/>
              <a:gd name="connsiteY0" fmla="*/ 3667 h 6571245"/>
              <a:gd name="connsiteX1" fmla="*/ 7988103 w 7988932"/>
              <a:gd name="connsiteY1" fmla="*/ 0 h 6571245"/>
              <a:gd name="connsiteX2" fmla="*/ 7988103 w 7988932"/>
              <a:gd name="connsiteY2" fmla="*/ 5304125 h 6571245"/>
              <a:gd name="connsiteX3" fmla="*/ 7292909 w 7988932"/>
              <a:gd name="connsiteY3" fmla="*/ 6016571 h 6571245"/>
              <a:gd name="connsiteX4" fmla="*/ 5579566 w 7988932"/>
              <a:gd name="connsiteY4" fmla="*/ 6571245 h 6571245"/>
              <a:gd name="connsiteX5" fmla="*/ 0 w 7988932"/>
              <a:gd name="connsiteY5" fmla="*/ 6568661 h 6571245"/>
              <a:gd name="connsiteX6" fmla="*/ 3666 w 7988932"/>
              <a:gd name="connsiteY6" fmla="*/ 5545784 h 6571245"/>
              <a:gd name="connsiteX7" fmla="*/ 17372 w 7988932"/>
              <a:gd name="connsiteY7" fmla="*/ 3667 h 6571245"/>
              <a:gd name="connsiteX0" fmla="*/ 8745 w 7988932"/>
              <a:gd name="connsiteY0" fmla="*/ 3667 h 6571245"/>
              <a:gd name="connsiteX1" fmla="*/ 7988103 w 7988932"/>
              <a:gd name="connsiteY1" fmla="*/ 0 h 6571245"/>
              <a:gd name="connsiteX2" fmla="*/ 7988103 w 7988932"/>
              <a:gd name="connsiteY2" fmla="*/ 5304125 h 6571245"/>
              <a:gd name="connsiteX3" fmla="*/ 7292909 w 7988932"/>
              <a:gd name="connsiteY3" fmla="*/ 6016571 h 6571245"/>
              <a:gd name="connsiteX4" fmla="*/ 5579566 w 7988932"/>
              <a:gd name="connsiteY4" fmla="*/ 6571245 h 6571245"/>
              <a:gd name="connsiteX5" fmla="*/ 0 w 7988932"/>
              <a:gd name="connsiteY5" fmla="*/ 6568661 h 6571245"/>
              <a:gd name="connsiteX6" fmla="*/ 3666 w 7988932"/>
              <a:gd name="connsiteY6" fmla="*/ 5545784 h 6571245"/>
              <a:gd name="connsiteX7" fmla="*/ 8745 w 7988932"/>
              <a:gd name="connsiteY7" fmla="*/ 3667 h 6571245"/>
              <a:gd name="connsiteX0" fmla="*/ 8745 w 7988932"/>
              <a:gd name="connsiteY0" fmla="*/ 3667 h 6571245"/>
              <a:gd name="connsiteX1" fmla="*/ 7988103 w 7988932"/>
              <a:gd name="connsiteY1" fmla="*/ 0 h 6571245"/>
              <a:gd name="connsiteX2" fmla="*/ 7988103 w 7988932"/>
              <a:gd name="connsiteY2" fmla="*/ 5284970 h 6571245"/>
              <a:gd name="connsiteX3" fmla="*/ 7292909 w 7988932"/>
              <a:gd name="connsiteY3" fmla="*/ 6016571 h 6571245"/>
              <a:gd name="connsiteX4" fmla="*/ 5579566 w 7988932"/>
              <a:gd name="connsiteY4" fmla="*/ 6571245 h 6571245"/>
              <a:gd name="connsiteX5" fmla="*/ 0 w 7988932"/>
              <a:gd name="connsiteY5" fmla="*/ 6568661 h 6571245"/>
              <a:gd name="connsiteX6" fmla="*/ 3666 w 7988932"/>
              <a:gd name="connsiteY6" fmla="*/ 5545784 h 6571245"/>
              <a:gd name="connsiteX7" fmla="*/ 8745 w 7988932"/>
              <a:gd name="connsiteY7" fmla="*/ 3667 h 6571245"/>
              <a:gd name="connsiteX0" fmla="*/ 8745 w 7988932"/>
              <a:gd name="connsiteY0" fmla="*/ 3667 h 6571245"/>
              <a:gd name="connsiteX1" fmla="*/ 7988103 w 7988932"/>
              <a:gd name="connsiteY1" fmla="*/ 0 h 6571245"/>
              <a:gd name="connsiteX2" fmla="*/ 7988103 w 7988932"/>
              <a:gd name="connsiteY2" fmla="*/ 5284970 h 6571245"/>
              <a:gd name="connsiteX3" fmla="*/ 7273871 w 7988932"/>
              <a:gd name="connsiteY3" fmla="*/ 6003801 h 6571245"/>
              <a:gd name="connsiteX4" fmla="*/ 5579566 w 7988932"/>
              <a:gd name="connsiteY4" fmla="*/ 6571245 h 6571245"/>
              <a:gd name="connsiteX5" fmla="*/ 0 w 7988932"/>
              <a:gd name="connsiteY5" fmla="*/ 6568661 h 6571245"/>
              <a:gd name="connsiteX6" fmla="*/ 3666 w 7988932"/>
              <a:gd name="connsiteY6" fmla="*/ 5545784 h 6571245"/>
              <a:gd name="connsiteX7" fmla="*/ 8745 w 7988932"/>
              <a:gd name="connsiteY7" fmla="*/ 3667 h 6571245"/>
              <a:gd name="connsiteX0" fmla="*/ 8745 w 7988932"/>
              <a:gd name="connsiteY0" fmla="*/ 3667 h 6571245"/>
              <a:gd name="connsiteX1" fmla="*/ 7988103 w 7988932"/>
              <a:gd name="connsiteY1" fmla="*/ 0 h 6571245"/>
              <a:gd name="connsiteX2" fmla="*/ 7988103 w 7988932"/>
              <a:gd name="connsiteY2" fmla="*/ 5284970 h 6571245"/>
              <a:gd name="connsiteX3" fmla="*/ 7273872 w 7988932"/>
              <a:gd name="connsiteY3" fmla="*/ 6022956 h 6571245"/>
              <a:gd name="connsiteX4" fmla="*/ 5579566 w 7988932"/>
              <a:gd name="connsiteY4" fmla="*/ 6571245 h 6571245"/>
              <a:gd name="connsiteX5" fmla="*/ 0 w 7988932"/>
              <a:gd name="connsiteY5" fmla="*/ 6568661 h 6571245"/>
              <a:gd name="connsiteX6" fmla="*/ 3666 w 7988932"/>
              <a:gd name="connsiteY6" fmla="*/ 5545784 h 6571245"/>
              <a:gd name="connsiteX7" fmla="*/ 8745 w 7988932"/>
              <a:gd name="connsiteY7" fmla="*/ 3667 h 6571245"/>
              <a:gd name="connsiteX0" fmla="*/ 8745 w 7988932"/>
              <a:gd name="connsiteY0" fmla="*/ 3667 h 6571245"/>
              <a:gd name="connsiteX1" fmla="*/ 7988103 w 7988932"/>
              <a:gd name="connsiteY1" fmla="*/ 0 h 6571245"/>
              <a:gd name="connsiteX2" fmla="*/ 7988103 w 7988932"/>
              <a:gd name="connsiteY2" fmla="*/ 5304125 h 6571245"/>
              <a:gd name="connsiteX3" fmla="*/ 7273872 w 7988932"/>
              <a:gd name="connsiteY3" fmla="*/ 6022956 h 6571245"/>
              <a:gd name="connsiteX4" fmla="*/ 5579566 w 7988932"/>
              <a:gd name="connsiteY4" fmla="*/ 6571245 h 6571245"/>
              <a:gd name="connsiteX5" fmla="*/ 0 w 7988932"/>
              <a:gd name="connsiteY5" fmla="*/ 6568661 h 6571245"/>
              <a:gd name="connsiteX6" fmla="*/ 3666 w 7988932"/>
              <a:gd name="connsiteY6" fmla="*/ 5545784 h 6571245"/>
              <a:gd name="connsiteX7" fmla="*/ 8745 w 7988932"/>
              <a:gd name="connsiteY7" fmla="*/ 3667 h 6571245"/>
              <a:gd name="connsiteX0" fmla="*/ 8745 w 8055773"/>
              <a:gd name="connsiteY0" fmla="*/ 0 h 6567578"/>
              <a:gd name="connsiteX1" fmla="*/ 8055691 w 8055773"/>
              <a:gd name="connsiteY1" fmla="*/ 9321 h 6567578"/>
              <a:gd name="connsiteX2" fmla="*/ 7988103 w 8055773"/>
              <a:gd name="connsiteY2" fmla="*/ 5300458 h 6567578"/>
              <a:gd name="connsiteX3" fmla="*/ 7273872 w 8055773"/>
              <a:gd name="connsiteY3" fmla="*/ 6019289 h 6567578"/>
              <a:gd name="connsiteX4" fmla="*/ 5579566 w 8055773"/>
              <a:gd name="connsiteY4" fmla="*/ 6567578 h 6567578"/>
              <a:gd name="connsiteX5" fmla="*/ 0 w 8055773"/>
              <a:gd name="connsiteY5" fmla="*/ 6564994 h 6567578"/>
              <a:gd name="connsiteX6" fmla="*/ 3666 w 8055773"/>
              <a:gd name="connsiteY6" fmla="*/ 5542117 h 6567578"/>
              <a:gd name="connsiteX7" fmla="*/ 8745 w 8055773"/>
              <a:gd name="connsiteY7" fmla="*/ 0 h 6567578"/>
              <a:gd name="connsiteX0" fmla="*/ 8745 w 8084658"/>
              <a:gd name="connsiteY0" fmla="*/ 0 h 6567578"/>
              <a:gd name="connsiteX1" fmla="*/ 8055691 w 8084658"/>
              <a:gd name="connsiteY1" fmla="*/ 9321 h 6567578"/>
              <a:gd name="connsiteX2" fmla="*/ 8084658 w 8084658"/>
              <a:gd name="connsiteY2" fmla="*/ 5352410 h 6567578"/>
              <a:gd name="connsiteX3" fmla="*/ 7273872 w 8084658"/>
              <a:gd name="connsiteY3" fmla="*/ 6019289 h 6567578"/>
              <a:gd name="connsiteX4" fmla="*/ 5579566 w 8084658"/>
              <a:gd name="connsiteY4" fmla="*/ 6567578 h 6567578"/>
              <a:gd name="connsiteX5" fmla="*/ 0 w 8084658"/>
              <a:gd name="connsiteY5" fmla="*/ 6564994 h 6567578"/>
              <a:gd name="connsiteX6" fmla="*/ 3666 w 8084658"/>
              <a:gd name="connsiteY6" fmla="*/ 5542117 h 6567578"/>
              <a:gd name="connsiteX7" fmla="*/ 8745 w 8084658"/>
              <a:gd name="connsiteY7" fmla="*/ 0 h 6567578"/>
              <a:gd name="connsiteX0" fmla="*/ 8745 w 8084658"/>
              <a:gd name="connsiteY0" fmla="*/ 3667 h 6571245"/>
              <a:gd name="connsiteX1" fmla="*/ 8065346 w 8084658"/>
              <a:gd name="connsiteY1" fmla="*/ 0 h 6571245"/>
              <a:gd name="connsiteX2" fmla="*/ 8084658 w 8084658"/>
              <a:gd name="connsiteY2" fmla="*/ 5356077 h 6571245"/>
              <a:gd name="connsiteX3" fmla="*/ 7273872 w 8084658"/>
              <a:gd name="connsiteY3" fmla="*/ 6022956 h 6571245"/>
              <a:gd name="connsiteX4" fmla="*/ 5579566 w 8084658"/>
              <a:gd name="connsiteY4" fmla="*/ 6571245 h 6571245"/>
              <a:gd name="connsiteX5" fmla="*/ 0 w 8084658"/>
              <a:gd name="connsiteY5" fmla="*/ 6568661 h 6571245"/>
              <a:gd name="connsiteX6" fmla="*/ 3666 w 8084658"/>
              <a:gd name="connsiteY6" fmla="*/ 5545784 h 6571245"/>
              <a:gd name="connsiteX7" fmla="*/ 8745 w 8084658"/>
              <a:gd name="connsiteY7" fmla="*/ 3667 h 6571245"/>
              <a:gd name="connsiteX0" fmla="*/ 8745 w 8084658"/>
              <a:gd name="connsiteY0" fmla="*/ 3667 h 6571245"/>
              <a:gd name="connsiteX1" fmla="*/ 8075002 w 8084658"/>
              <a:gd name="connsiteY1" fmla="*/ 0 h 6571245"/>
              <a:gd name="connsiteX2" fmla="*/ 8084658 w 8084658"/>
              <a:gd name="connsiteY2" fmla="*/ 5356077 h 6571245"/>
              <a:gd name="connsiteX3" fmla="*/ 7273872 w 8084658"/>
              <a:gd name="connsiteY3" fmla="*/ 6022956 h 6571245"/>
              <a:gd name="connsiteX4" fmla="*/ 5579566 w 8084658"/>
              <a:gd name="connsiteY4" fmla="*/ 6571245 h 6571245"/>
              <a:gd name="connsiteX5" fmla="*/ 0 w 8084658"/>
              <a:gd name="connsiteY5" fmla="*/ 6568661 h 6571245"/>
              <a:gd name="connsiteX6" fmla="*/ 3666 w 8084658"/>
              <a:gd name="connsiteY6" fmla="*/ 5545784 h 6571245"/>
              <a:gd name="connsiteX7" fmla="*/ 8745 w 8084658"/>
              <a:gd name="connsiteY7" fmla="*/ 3667 h 6571245"/>
              <a:gd name="connsiteX0" fmla="*/ 8745 w 8084658"/>
              <a:gd name="connsiteY0" fmla="*/ 3667 h 6571245"/>
              <a:gd name="connsiteX1" fmla="*/ 8075002 w 8084658"/>
              <a:gd name="connsiteY1" fmla="*/ 0 h 6571245"/>
              <a:gd name="connsiteX2" fmla="*/ 8084658 w 8084658"/>
              <a:gd name="connsiteY2" fmla="*/ 5356077 h 6571245"/>
              <a:gd name="connsiteX3" fmla="*/ 7553880 w 8084658"/>
              <a:gd name="connsiteY3" fmla="*/ 6087896 h 6571245"/>
              <a:gd name="connsiteX4" fmla="*/ 5579566 w 8084658"/>
              <a:gd name="connsiteY4" fmla="*/ 6571245 h 6571245"/>
              <a:gd name="connsiteX5" fmla="*/ 0 w 8084658"/>
              <a:gd name="connsiteY5" fmla="*/ 6568661 h 6571245"/>
              <a:gd name="connsiteX6" fmla="*/ 3666 w 8084658"/>
              <a:gd name="connsiteY6" fmla="*/ 5545784 h 6571245"/>
              <a:gd name="connsiteX7" fmla="*/ 8745 w 8084658"/>
              <a:gd name="connsiteY7" fmla="*/ 3667 h 6571245"/>
              <a:gd name="connsiteX0" fmla="*/ 8745 w 8084658"/>
              <a:gd name="connsiteY0" fmla="*/ 3667 h 6571245"/>
              <a:gd name="connsiteX1" fmla="*/ 8075002 w 8084658"/>
              <a:gd name="connsiteY1" fmla="*/ 0 h 6571245"/>
              <a:gd name="connsiteX2" fmla="*/ 8084658 w 8084658"/>
              <a:gd name="connsiteY2" fmla="*/ 5356077 h 6571245"/>
              <a:gd name="connsiteX3" fmla="*/ 7553880 w 8084658"/>
              <a:gd name="connsiteY3" fmla="*/ 6087896 h 6571245"/>
              <a:gd name="connsiteX4" fmla="*/ 6438901 w 8084658"/>
              <a:gd name="connsiteY4" fmla="*/ 6571245 h 6571245"/>
              <a:gd name="connsiteX5" fmla="*/ 0 w 8084658"/>
              <a:gd name="connsiteY5" fmla="*/ 6568661 h 6571245"/>
              <a:gd name="connsiteX6" fmla="*/ 3666 w 8084658"/>
              <a:gd name="connsiteY6" fmla="*/ 5545784 h 6571245"/>
              <a:gd name="connsiteX7" fmla="*/ 8745 w 8084658"/>
              <a:gd name="connsiteY7" fmla="*/ 3667 h 6571245"/>
              <a:gd name="connsiteX0" fmla="*/ 8745 w 8084658"/>
              <a:gd name="connsiteY0" fmla="*/ 3667 h 6649173"/>
              <a:gd name="connsiteX1" fmla="*/ 8075002 w 8084658"/>
              <a:gd name="connsiteY1" fmla="*/ 0 h 6649173"/>
              <a:gd name="connsiteX2" fmla="*/ 8084658 w 8084658"/>
              <a:gd name="connsiteY2" fmla="*/ 5356077 h 6649173"/>
              <a:gd name="connsiteX3" fmla="*/ 7553880 w 8084658"/>
              <a:gd name="connsiteY3" fmla="*/ 6087896 h 6649173"/>
              <a:gd name="connsiteX4" fmla="*/ 6284414 w 8084658"/>
              <a:gd name="connsiteY4" fmla="*/ 6649173 h 6649173"/>
              <a:gd name="connsiteX5" fmla="*/ 0 w 8084658"/>
              <a:gd name="connsiteY5" fmla="*/ 6568661 h 6649173"/>
              <a:gd name="connsiteX6" fmla="*/ 3666 w 8084658"/>
              <a:gd name="connsiteY6" fmla="*/ 5545784 h 6649173"/>
              <a:gd name="connsiteX7" fmla="*/ 8745 w 8084658"/>
              <a:gd name="connsiteY7" fmla="*/ 3667 h 6649173"/>
              <a:gd name="connsiteX0" fmla="*/ 8745 w 8084658"/>
              <a:gd name="connsiteY0" fmla="*/ 3667 h 6649173"/>
              <a:gd name="connsiteX1" fmla="*/ 8075002 w 8084658"/>
              <a:gd name="connsiteY1" fmla="*/ 0 h 6649173"/>
              <a:gd name="connsiteX2" fmla="*/ 8084658 w 8084658"/>
              <a:gd name="connsiteY2" fmla="*/ 5356077 h 6649173"/>
              <a:gd name="connsiteX3" fmla="*/ 7553880 w 8084658"/>
              <a:gd name="connsiteY3" fmla="*/ 6087896 h 6649173"/>
              <a:gd name="connsiteX4" fmla="*/ 6284414 w 8084658"/>
              <a:gd name="connsiteY4" fmla="*/ 6649173 h 6649173"/>
              <a:gd name="connsiteX5" fmla="*/ 0 w 8084658"/>
              <a:gd name="connsiteY5" fmla="*/ 6607626 h 6649173"/>
              <a:gd name="connsiteX6" fmla="*/ 3666 w 8084658"/>
              <a:gd name="connsiteY6" fmla="*/ 5545784 h 6649173"/>
              <a:gd name="connsiteX7" fmla="*/ 8745 w 8084658"/>
              <a:gd name="connsiteY7" fmla="*/ 3667 h 6649173"/>
              <a:gd name="connsiteX0" fmla="*/ 8745 w 8084658"/>
              <a:gd name="connsiteY0" fmla="*/ 3667 h 6649173"/>
              <a:gd name="connsiteX1" fmla="*/ 8075002 w 8084658"/>
              <a:gd name="connsiteY1" fmla="*/ 0 h 6649173"/>
              <a:gd name="connsiteX2" fmla="*/ 8084658 w 8084658"/>
              <a:gd name="connsiteY2" fmla="*/ 5356077 h 6649173"/>
              <a:gd name="connsiteX3" fmla="*/ 7553880 w 8084658"/>
              <a:gd name="connsiteY3" fmla="*/ 6087896 h 6649173"/>
              <a:gd name="connsiteX4" fmla="*/ 6284414 w 8084658"/>
              <a:gd name="connsiteY4" fmla="*/ 6649173 h 6649173"/>
              <a:gd name="connsiteX5" fmla="*/ 0 w 8084658"/>
              <a:gd name="connsiteY5" fmla="*/ 6620615 h 6649173"/>
              <a:gd name="connsiteX6" fmla="*/ 3666 w 8084658"/>
              <a:gd name="connsiteY6" fmla="*/ 5545784 h 6649173"/>
              <a:gd name="connsiteX7" fmla="*/ 8745 w 8084658"/>
              <a:gd name="connsiteY7" fmla="*/ 3667 h 6649173"/>
              <a:gd name="connsiteX0" fmla="*/ 8745 w 8084658"/>
              <a:gd name="connsiteY0" fmla="*/ 3667 h 6649173"/>
              <a:gd name="connsiteX1" fmla="*/ 8075002 w 8084658"/>
              <a:gd name="connsiteY1" fmla="*/ 0 h 6649173"/>
              <a:gd name="connsiteX2" fmla="*/ 8084658 w 8084658"/>
              <a:gd name="connsiteY2" fmla="*/ 5356077 h 6649173"/>
              <a:gd name="connsiteX3" fmla="*/ 7553880 w 8084658"/>
              <a:gd name="connsiteY3" fmla="*/ 6087896 h 6649173"/>
              <a:gd name="connsiteX4" fmla="*/ 6284414 w 8084658"/>
              <a:gd name="connsiteY4" fmla="*/ 6649173 h 6649173"/>
              <a:gd name="connsiteX5" fmla="*/ 0 w 8084658"/>
              <a:gd name="connsiteY5" fmla="*/ 6633602 h 6649173"/>
              <a:gd name="connsiteX6" fmla="*/ 3666 w 8084658"/>
              <a:gd name="connsiteY6" fmla="*/ 5545784 h 6649173"/>
              <a:gd name="connsiteX7" fmla="*/ 8745 w 8084658"/>
              <a:gd name="connsiteY7" fmla="*/ 3667 h 6649173"/>
              <a:gd name="connsiteX0" fmla="*/ 8745 w 8084658"/>
              <a:gd name="connsiteY0" fmla="*/ 3667 h 6649173"/>
              <a:gd name="connsiteX1" fmla="*/ 8075002 w 8084658"/>
              <a:gd name="connsiteY1" fmla="*/ 0 h 6649173"/>
              <a:gd name="connsiteX2" fmla="*/ 8084658 w 8084658"/>
              <a:gd name="connsiteY2" fmla="*/ 5356077 h 6649173"/>
              <a:gd name="connsiteX3" fmla="*/ 7553880 w 8084658"/>
              <a:gd name="connsiteY3" fmla="*/ 6087896 h 6649173"/>
              <a:gd name="connsiteX4" fmla="*/ 6284414 w 8084658"/>
              <a:gd name="connsiteY4" fmla="*/ 6649173 h 6649173"/>
              <a:gd name="connsiteX5" fmla="*/ 0 w 8084658"/>
              <a:gd name="connsiteY5" fmla="*/ 6633602 h 6649173"/>
              <a:gd name="connsiteX6" fmla="*/ 3666 w 8084658"/>
              <a:gd name="connsiteY6" fmla="*/ 5545784 h 6649173"/>
              <a:gd name="connsiteX7" fmla="*/ 8745 w 8084658"/>
              <a:gd name="connsiteY7" fmla="*/ 3667 h 6649173"/>
              <a:gd name="connsiteX0" fmla="*/ 8745 w 8084658"/>
              <a:gd name="connsiteY0" fmla="*/ 3667 h 6649173"/>
              <a:gd name="connsiteX1" fmla="*/ 8075002 w 8084658"/>
              <a:gd name="connsiteY1" fmla="*/ 0 h 6649173"/>
              <a:gd name="connsiteX2" fmla="*/ 8084658 w 8084658"/>
              <a:gd name="connsiteY2" fmla="*/ 5356077 h 6649173"/>
              <a:gd name="connsiteX3" fmla="*/ 7553880 w 8084658"/>
              <a:gd name="connsiteY3" fmla="*/ 6087896 h 6649173"/>
              <a:gd name="connsiteX4" fmla="*/ 6284414 w 8084658"/>
              <a:gd name="connsiteY4" fmla="*/ 6649173 h 6649173"/>
              <a:gd name="connsiteX5" fmla="*/ 0 w 8084658"/>
              <a:gd name="connsiteY5" fmla="*/ 6646590 h 6649173"/>
              <a:gd name="connsiteX6" fmla="*/ 3666 w 8084658"/>
              <a:gd name="connsiteY6" fmla="*/ 5545784 h 6649173"/>
              <a:gd name="connsiteX7" fmla="*/ 8745 w 8084658"/>
              <a:gd name="connsiteY7" fmla="*/ 3667 h 6649173"/>
              <a:gd name="connsiteX0" fmla="*/ 8745 w 8075831"/>
              <a:gd name="connsiteY0" fmla="*/ 3667 h 6649173"/>
              <a:gd name="connsiteX1" fmla="*/ 8075002 w 8075831"/>
              <a:gd name="connsiteY1" fmla="*/ 0 h 6649173"/>
              <a:gd name="connsiteX2" fmla="*/ 8075002 w 8075831"/>
              <a:gd name="connsiteY2" fmla="*/ 5382053 h 6649173"/>
              <a:gd name="connsiteX3" fmla="*/ 7553880 w 8075831"/>
              <a:gd name="connsiteY3" fmla="*/ 6087896 h 6649173"/>
              <a:gd name="connsiteX4" fmla="*/ 6284414 w 8075831"/>
              <a:gd name="connsiteY4" fmla="*/ 6649173 h 6649173"/>
              <a:gd name="connsiteX5" fmla="*/ 0 w 8075831"/>
              <a:gd name="connsiteY5" fmla="*/ 6646590 h 6649173"/>
              <a:gd name="connsiteX6" fmla="*/ 3666 w 8075831"/>
              <a:gd name="connsiteY6" fmla="*/ 5545784 h 6649173"/>
              <a:gd name="connsiteX7" fmla="*/ 8745 w 8075831"/>
              <a:gd name="connsiteY7" fmla="*/ 3667 h 6649173"/>
              <a:gd name="connsiteX0" fmla="*/ 8745 w 8075831"/>
              <a:gd name="connsiteY0" fmla="*/ 3667 h 6649173"/>
              <a:gd name="connsiteX1" fmla="*/ 8075002 w 8075831"/>
              <a:gd name="connsiteY1" fmla="*/ 0 h 6649173"/>
              <a:gd name="connsiteX2" fmla="*/ 8075002 w 8075831"/>
              <a:gd name="connsiteY2" fmla="*/ 5382053 h 6649173"/>
              <a:gd name="connsiteX3" fmla="*/ 7563535 w 8075831"/>
              <a:gd name="connsiteY3" fmla="*/ 6087896 h 6649173"/>
              <a:gd name="connsiteX4" fmla="*/ 6284414 w 8075831"/>
              <a:gd name="connsiteY4" fmla="*/ 6649173 h 6649173"/>
              <a:gd name="connsiteX5" fmla="*/ 0 w 8075831"/>
              <a:gd name="connsiteY5" fmla="*/ 6646590 h 6649173"/>
              <a:gd name="connsiteX6" fmla="*/ 3666 w 8075831"/>
              <a:gd name="connsiteY6" fmla="*/ 5545784 h 6649173"/>
              <a:gd name="connsiteX7" fmla="*/ 8745 w 8075831"/>
              <a:gd name="connsiteY7" fmla="*/ 3667 h 6649173"/>
              <a:gd name="connsiteX0" fmla="*/ 8745 w 8075831"/>
              <a:gd name="connsiteY0" fmla="*/ 3667 h 6649173"/>
              <a:gd name="connsiteX1" fmla="*/ 8075002 w 8075831"/>
              <a:gd name="connsiteY1" fmla="*/ 0 h 6649173"/>
              <a:gd name="connsiteX2" fmla="*/ 8075002 w 8075831"/>
              <a:gd name="connsiteY2" fmla="*/ 5382053 h 6649173"/>
              <a:gd name="connsiteX3" fmla="*/ 7563535 w 8075831"/>
              <a:gd name="connsiteY3" fmla="*/ 6087896 h 6649173"/>
              <a:gd name="connsiteX4" fmla="*/ 6313381 w 8075831"/>
              <a:gd name="connsiteY4" fmla="*/ 6649173 h 6649173"/>
              <a:gd name="connsiteX5" fmla="*/ 0 w 8075831"/>
              <a:gd name="connsiteY5" fmla="*/ 6646590 h 6649173"/>
              <a:gd name="connsiteX6" fmla="*/ 3666 w 8075831"/>
              <a:gd name="connsiteY6" fmla="*/ 5545784 h 6649173"/>
              <a:gd name="connsiteX7" fmla="*/ 8745 w 8075831"/>
              <a:gd name="connsiteY7" fmla="*/ 3667 h 6649173"/>
              <a:gd name="connsiteX0" fmla="*/ 8745 w 8075831"/>
              <a:gd name="connsiteY0" fmla="*/ 3667 h 6649173"/>
              <a:gd name="connsiteX1" fmla="*/ 8075002 w 8075831"/>
              <a:gd name="connsiteY1" fmla="*/ 0 h 6649173"/>
              <a:gd name="connsiteX2" fmla="*/ 8075002 w 8075831"/>
              <a:gd name="connsiteY2" fmla="*/ 5382053 h 6649173"/>
              <a:gd name="connsiteX3" fmla="*/ 7563535 w 8075831"/>
              <a:gd name="connsiteY3" fmla="*/ 6087896 h 6649173"/>
              <a:gd name="connsiteX4" fmla="*/ 6265104 w 8075831"/>
              <a:gd name="connsiteY4" fmla="*/ 6649173 h 6649173"/>
              <a:gd name="connsiteX5" fmla="*/ 0 w 8075831"/>
              <a:gd name="connsiteY5" fmla="*/ 6646590 h 6649173"/>
              <a:gd name="connsiteX6" fmla="*/ 3666 w 8075831"/>
              <a:gd name="connsiteY6" fmla="*/ 5545784 h 6649173"/>
              <a:gd name="connsiteX7" fmla="*/ 8745 w 8075831"/>
              <a:gd name="connsiteY7" fmla="*/ 3667 h 6649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5831" h="6649173">
                <a:moveTo>
                  <a:pt x="8745" y="3667"/>
                </a:moveTo>
                <a:lnTo>
                  <a:pt x="8075002" y="0"/>
                </a:lnTo>
                <a:cubicBezTo>
                  <a:pt x="8077877" y="1765166"/>
                  <a:pt x="8072127" y="3616887"/>
                  <a:pt x="8075002" y="5382053"/>
                </a:cubicBezTo>
                <a:lnTo>
                  <a:pt x="7563535" y="6087896"/>
                </a:lnTo>
                <a:lnTo>
                  <a:pt x="6265104" y="6649173"/>
                </a:lnTo>
                <a:lnTo>
                  <a:pt x="0" y="6646590"/>
                </a:lnTo>
                <a:lnTo>
                  <a:pt x="3666" y="5545784"/>
                </a:lnTo>
                <a:cubicBezTo>
                  <a:pt x="8235" y="3698412"/>
                  <a:pt x="4176" y="1851039"/>
                  <a:pt x="8745" y="3667"/>
                </a:cubicBezTo>
                <a:close/>
              </a:path>
            </a:pathLst>
          </a:custGeo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BCFD7C0-C8EE-4179-AE8A-8F5594AA9E1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7804239"/>
      </p:ext>
    </p:extLst>
  </p:cSld>
  <p:clrMapOvr>
    <a:masterClrMapping/>
  </p:clrMapOvr>
  <p:hf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rtenai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2799350" y="5924977"/>
            <a:ext cx="4320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1800" dirty="0" smtClean="0">
                <a:solidFill>
                  <a:srgbClr val="214978"/>
                </a:solidFill>
              </a:rPr>
              <a:t>www.departement-touraine.fr</a:t>
            </a:r>
            <a:endParaRPr lang="fr-FR" sz="1800" dirty="0">
              <a:solidFill>
                <a:srgbClr val="214978"/>
              </a:solidFill>
            </a:endParaRP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5327999" y="1440000"/>
            <a:ext cx="3420000" cy="4032000"/>
          </a:xfrm>
        </p:spPr>
        <p:txBody>
          <a:bodyPr lIns="72000" rIns="7200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6BCFD7C0-C8EE-4179-AE8A-8F5594AA9E1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71869"/>
      </p:ext>
    </p:extLst>
  </p:cSld>
  <p:clrMapOvr>
    <a:masterClrMapping/>
  </p:clrMapOvr>
  <p:hf hdr="0" ftr="0" dt="0"/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 de section gr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69194" y="1122364"/>
            <a:ext cx="6831806" cy="230663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69194" y="3602038"/>
            <a:ext cx="6831806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FD7C0-C8EE-4179-AE8A-8F5594AA9E1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797181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982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u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69194" y="386863"/>
            <a:ext cx="7688252" cy="552657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2065" y="6356351"/>
            <a:ext cx="452804" cy="365125"/>
          </a:xfrm>
        </p:spPr>
        <p:txBody>
          <a:bodyPr/>
          <a:lstStyle/>
          <a:p>
            <a:pPr>
              <a:defRPr/>
            </a:pPr>
            <a:fld id="{6BCFD7C0-C8EE-4179-AE8A-8F5594AA9E1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473061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  <p:extLst mod="1">
    <p:ext uri="{DCECCB84-F9BA-43D5-87BE-67443E8EF086}">
      <p15:sldGuideLst xmlns:p15="http://schemas.microsoft.com/office/powerpoint/2012/main">
        <p15:guide id="1" orient="horz" pos="3725">
          <p15:clr>
            <a:srgbClr val="FBAE40"/>
          </p15:clr>
        </p15:guide>
        <p15:guide id="2" pos="982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 avec pied d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4000" y="1187999"/>
            <a:ext cx="8496000" cy="45360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FD7C0-C8EE-4179-AE8A-8F5594AA9E1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fr-FR" sz="2400" b="1" i="0" cap="all" baseline="0"/>
            </a:lvl1pPr>
          </a:lstStyle>
          <a:p>
            <a:pPr lvl="0"/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7890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 sans pied d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 b="1" i="0" cap="all" baseline="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24000" y="1188000"/>
            <a:ext cx="4176000" cy="4536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87999"/>
            <a:ext cx="4176000" cy="4536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5680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 avec pied d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 b="1" i="0" cap="all" baseline="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24000" y="1188000"/>
            <a:ext cx="4176000" cy="4536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87999"/>
            <a:ext cx="4176000" cy="4536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FD7C0-C8EE-4179-AE8A-8F5594AA9E1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8909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 sans pied d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 b="1" i="0" cap="all" baseline="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24000" y="1188000"/>
            <a:ext cx="4176000" cy="720000"/>
          </a:xfrm>
        </p:spPr>
        <p:txBody>
          <a:bodyPr anchor="b"/>
          <a:lstStyle>
            <a:lvl1pPr marL="0" indent="0">
              <a:buNone/>
              <a:defRPr sz="24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24000" y="1944000"/>
            <a:ext cx="4176000" cy="370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188000"/>
            <a:ext cx="4176000" cy="720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4000" y="1944000"/>
            <a:ext cx="4176000" cy="370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0757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 avec pied d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 b="1" i="0" cap="all" baseline="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24000" y="1188000"/>
            <a:ext cx="4176000" cy="720000"/>
          </a:xfrm>
        </p:spPr>
        <p:txBody>
          <a:bodyPr anchor="b"/>
          <a:lstStyle>
            <a:lvl1pPr marL="0" indent="0">
              <a:buNone/>
              <a:defRPr sz="24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24000" y="1944000"/>
            <a:ext cx="4176000" cy="370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188000"/>
            <a:ext cx="4176000" cy="720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4000" y="1944000"/>
            <a:ext cx="4176000" cy="370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FD7C0-C8EE-4179-AE8A-8F5594AA9E1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4059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7" name="Espace réservé du graphique SmartArt 6"/>
          <p:cNvSpPr>
            <a:spLocks noGrp="1"/>
          </p:cNvSpPr>
          <p:nvPr>
            <p:ph type="dgm" sz="quarter" idx="13"/>
          </p:nvPr>
        </p:nvSpPr>
        <p:spPr>
          <a:xfrm>
            <a:off x="324000" y="1188000"/>
            <a:ext cx="8496000" cy="4536000"/>
          </a:xfrm>
        </p:spPr>
        <p:txBody>
          <a:bodyPr/>
          <a:lstStyle/>
          <a:p>
            <a:r>
              <a:rPr lang="fr-FR" smtClean="0"/>
              <a:t>Cliquez sur l'icône pour ajouter un graphique SmartArt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0747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27.xml"/><Relationship Id="rId21" Type="http://schemas.openxmlformats.org/officeDocument/2006/relationships/slideLayout" Target="../slideLayouts/slideLayout45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20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34.xml"/><Relationship Id="rId19" Type="http://schemas.openxmlformats.org/officeDocument/2006/relationships/slideLayout" Target="../slideLayouts/slideLayout43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Relationship Id="rId2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24000" y="288000"/>
            <a:ext cx="8496000" cy="82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24000" y="1188000"/>
            <a:ext cx="8496000" cy="453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60000" y="5760000"/>
            <a:ext cx="14400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239852" y="5760000"/>
            <a:ext cx="2880000" cy="2504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48000" y="5760000"/>
            <a:ext cx="3960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>
              <a:defRPr/>
            </a:pPr>
            <a:fld id="{6BCFD7C0-C8EE-4179-AE8A-8F5594AA9E1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-36000" y="6012000"/>
            <a:ext cx="9216000" cy="61200"/>
          </a:xfrm>
          <a:prstGeom prst="rect">
            <a:avLst/>
          </a:prstGeom>
          <a:solidFill>
            <a:srgbClr val="BF2F7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-36000" y="6120000"/>
            <a:ext cx="9216000" cy="756000"/>
          </a:xfrm>
          <a:prstGeom prst="rect">
            <a:avLst/>
          </a:prstGeom>
          <a:solidFill>
            <a:srgbClr val="BF2F7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7920000" y="6493056"/>
            <a:ext cx="792000" cy="15388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r"/>
            <a:r>
              <a:rPr lang="fr-FR" sz="1000" b="1" i="0" u="sng" baseline="0" dirty="0" smtClean="0">
                <a:solidFill>
                  <a:schemeClr val="bg1"/>
                </a:solidFill>
              </a:rPr>
              <a:t>www.cg37.fr</a:t>
            </a:r>
            <a:endParaRPr lang="fr-FR" sz="1000" b="1" i="0" u="sng" baseline="0" dirty="0">
              <a:solidFill>
                <a:schemeClr val="bg1"/>
              </a:solidFill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6336000"/>
            <a:ext cx="2354400" cy="306053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6336000"/>
            <a:ext cx="2354400" cy="306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640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  <p:sldLayoutId id="2147483767" r:id="rId15"/>
    <p:sldLayoutId id="2147483768" r:id="rId16"/>
    <p:sldLayoutId id="2147483769" r:id="rId17"/>
    <p:sldLayoutId id="2147483770" r:id="rId1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i="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5963" indent="-258763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077913" indent="-180975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175" indent="-268288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rgbClr val="CE1443"/>
          </a:solidFill>
          <a:latin typeface="+mn-lt"/>
          <a:ea typeface="+mn-ea"/>
          <a:cs typeface="+mn-cs"/>
        </a:defRPr>
      </a:lvl4pPr>
      <a:lvl5pPr marL="1974850" indent="-180975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24000" y="288000"/>
            <a:ext cx="8496000" cy="86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l"/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24000" y="1188000"/>
            <a:ext cx="8496000" cy="532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66700" lvl="0" indent="-266700"/>
            <a:r>
              <a:rPr lang="fr-FR" dirty="0" smtClean="0"/>
              <a:t>Modifiez les styles du texte du masque</a:t>
            </a:r>
          </a:p>
          <a:p>
            <a:pPr marL="715963" lvl="1" indent="-258763"/>
            <a:r>
              <a:rPr lang="fr-FR" dirty="0" smtClean="0"/>
              <a:t>Deuxième niveau</a:t>
            </a:r>
          </a:p>
          <a:p>
            <a:pPr marL="1077913" lvl="2" indent="-180975"/>
            <a:r>
              <a:rPr lang="fr-FR" dirty="0" smtClean="0"/>
              <a:t>Troisième niveau</a:t>
            </a:r>
          </a:p>
          <a:p>
            <a:pPr marL="1527175" lvl="3" indent="-268288"/>
            <a:r>
              <a:rPr lang="fr-FR" dirty="0" smtClean="0"/>
              <a:t>Quatrième niveau</a:t>
            </a:r>
          </a:p>
          <a:p>
            <a:pPr marL="1974850" lvl="4" indent="-180975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60000" y="6588000"/>
            <a:ext cx="14400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fld id="{5A8BFB2F-E994-4224-A394-7C2B37D638A9}" type="datetimeFigureOut">
              <a:rPr lang="fr-FR" smtClean="0"/>
              <a:pPr/>
              <a:t>20/11/2018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588000"/>
            <a:ext cx="28800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48000" y="6588000"/>
            <a:ext cx="3960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 b="1">
                <a:solidFill>
                  <a:schemeClr val="tx1"/>
                </a:solidFill>
              </a:defRPr>
            </a:lvl1pPr>
          </a:lstStyle>
          <a:p>
            <a:fld id="{9F9DA9E6-3976-4493-8547-F5B29D97AB1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2653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</p:sldLayoutIdLst>
  <p:txStyles>
    <p:titleStyle>
      <a:lvl1pPr algn="ctr" defTabSz="914400" rtl="0" eaLnBrk="1" latinLnBrk="0" hangingPunct="1">
        <a:spcBef>
          <a:spcPct val="0"/>
        </a:spcBef>
        <a:buNone/>
        <a:defRPr lang="fr-FR" sz="2400" b="1" i="0" kern="1200" cap="all" baseline="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fr-FR" sz="2800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fr-FR" sz="2800" kern="1200" baseline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fr-FR" sz="2400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fr-FR" sz="2000" kern="1200" baseline="0" smtClean="0">
          <a:solidFill>
            <a:srgbClr val="CE1443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fr-FR"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gner un rectangle à un seul coin 6"/>
          <p:cNvSpPr/>
          <p:nvPr/>
        </p:nvSpPr>
        <p:spPr>
          <a:xfrm>
            <a:off x="0" y="0"/>
            <a:ext cx="792000" cy="6858000"/>
          </a:xfrm>
          <a:prstGeom prst="snip1Rect">
            <a:avLst/>
          </a:prstGeom>
          <a:solidFill>
            <a:srgbClr val="857348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27000" tIns="27000" rIns="27000" bIns="27000" rtlCol="0" anchor="ctr"/>
          <a:lstStyle/>
          <a:p>
            <a:pPr algn="ctr"/>
            <a:endParaRPr lang="fr-FR" sz="1350" dirty="0"/>
          </a:p>
        </p:txBody>
      </p:sp>
      <p:sp>
        <p:nvSpPr>
          <p:cNvPr id="8" name="Bouton d'action : Accueil 7">
            <a:hlinkClick r:id="" action="ppaction://hlinkshowjump?jump=firstslide" highlightClick="1"/>
          </p:cNvPr>
          <p:cNvSpPr>
            <a:spLocks noChangeAspect="1"/>
          </p:cNvSpPr>
          <p:nvPr/>
        </p:nvSpPr>
        <p:spPr>
          <a:xfrm>
            <a:off x="198001" y="198000"/>
            <a:ext cx="395630" cy="395630"/>
          </a:xfrm>
          <a:prstGeom prst="actionButtonHom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350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187631" y="274638"/>
            <a:ext cx="7560740" cy="886110"/>
          </a:xfrm>
          <a:prstGeom prst="rect">
            <a:avLst/>
          </a:prstGeom>
          <a:solidFill>
            <a:srgbClr val="224978"/>
          </a:solidFill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88000" y="1584000"/>
            <a:ext cx="7560000" cy="4329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5759999"/>
            <a:ext cx="792000" cy="396000"/>
          </a:xfrm>
          <a:prstGeom prst="rect">
            <a:avLst/>
          </a:prstGeom>
        </p:spPr>
        <p:txBody>
          <a:bodyPr vert="horz" lIns="36000" tIns="36000" rIns="36000" bIns="36000" rtlCol="0" anchor="ctr" anchorCtr="1"/>
          <a:lstStyle>
            <a:lvl1pPr algn="ctr">
              <a:defRPr sz="788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188000" y="6192000"/>
            <a:ext cx="5220000" cy="504000"/>
          </a:xfrm>
          <a:prstGeom prst="rect">
            <a:avLst/>
          </a:prstGeom>
        </p:spPr>
        <p:txBody>
          <a:bodyPr vert="horz" lIns="72000" tIns="45720" rIns="72000" bIns="45720" rtlCol="0" anchor="b" anchorCtr="0"/>
          <a:lstStyle>
            <a:lvl1pPr algn="l">
              <a:defRPr sz="900">
                <a:solidFill>
                  <a:srgbClr val="224978"/>
                </a:solidFill>
                <a:latin typeface="+mj-lt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0" y="6336000"/>
            <a:ext cx="792000" cy="432000"/>
          </a:xfrm>
          <a:prstGeom prst="rect">
            <a:avLst/>
          </a:prstGeom>
        </p:spPr>
        <p:txBody>
          <a:bodyPr vert="horz" lIns="72000" tIns="36000" rIns="72000" bIns="36000" rtlCol="0" anchor="ctr" anchorCtr="1"/>
          <a:lstStyle>
            <a:lvl1pPr algn="ctr">
              <a:defRPr sz="105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fld id="{6BCFD7C0-C8EE-4179-AE8A-8F5594AA9E1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11" name="Image 10"/>
          <p:cNvPicPr>
            <a:picLocks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000" y="5472000"/>
            <a:ext cx="1836000" cy="12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270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  <p:sldLayoutId id="2147483968" r:id="rId12"/>
    <p:sldLayoutId id="2147483969" r:id="rId13"/>
    <p:sldLayoutId id="2147483970" r:id="rId14"/>
    <p:sldLayoutId id="2147483971" r:id="rId15"/>
    <p:sldLayoutId id="2147483972" r:id="rId16"/>
    <p:sldLayoutId id="2147483973" r:id="rId17"/>
    <p:sldLayoutId id="2147483974" r:id="rId18"/>
    <p:sldLayoutId id="2147483975" r:id="rId19"/>
    <p:sldLayoutId id="2147483976" r:id="rId20"/>
    <p:sldLayoutId id="2147483977" r:id="rId2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lang="fr-FR" sz="3300" kern="1200" smtClean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725">
          <p15:clr>
            <a:srgbClr val="F26B43"/>
          </p15:clr>
        </p15:guide>
        <p15:guide id="2" pos="98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ctrTitle"/>
          </p:nvPr>
        </p:nvSpPr>
        <p:spPr>
          <a:xfrm>
            <a:off x="1204642" y="1547335"/>
            <a:ext cx="6831806" cy="2306637"/>
          </a:xfrm>
        </p:spPr>
        <p:txBody>
          <a:bodyPr anchor="ctr">
            <a:normAutofit/>
          </a:bodyPr>
          <a:lstStyle/>
          <a:p>
            <a:r>
              <a:rPr lang="fr-FR" dirty="0" smtClean="0"/>
              <a:t>REUNION COORDINATEURS PETITE-ENFANCE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1204642" y="980728"/>
            <a:ext cx="6796358" cy="0"/>
          </a:xfrm>
          <a:prstGeom prst="line">
            <a:avLst/>
          </a:prstGeom>
          <a:ln w="25400">
            <a:solidFill>
              <a:srgbClr val="BF2F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1204642" y="4349540"/>
            <a:ext cx="7191846" cy="811235"/>
          </a:xfrm>
        </p:spPr>
        <p:txBody>
          <a:bodyPr>
            <a:normAutofit/>
          </a:bodyPr>
          <a:lstStyle/>
          <a:p>
            <a:r>
              <a:rPr lang="fr-FR" sz="4000" b="1" u="sng" dirty="0" smtClean="0"/>
              <a:t>CAF – CONSEIL DEPARTEMENTAL</a:t>
            </a:r>
            <a:endParaRPr lang="fr-FR" sz="4000" b="1" u="sng" dirty="0"/>
          </a:p>
          <a:p>
            <a:endParaRPr lang="fr-FR" u="sng" dirty="0"/>
          </a:p>
          <a:p>
            <a:endParaRPr lang="fr-FR" dirty="0"/>
          </a:p>
        </p:txBody>
      </p:sp>
      <p:sp>
        <p:nvSpPr>
          <p:cNvPr id="6" name="Sous-titre 1"/>
          <p:cNvSpPr txBox="1">
            <a:spLocks/>
          </p:cNvSpPr>
          <p:nvPr/>
        </p:nvSpPr>
        <p:spPr>
          <a:xfrm>
            <a:off x="2555776" y="5656344"/>
            <a:ext cx="6831806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fr-FR" sz="3200" dirty="0" smtClean="0"/>
              <a:t>Vendredi 16 Novembre 2018</a:t>
            </a:r>
          </a:p>
          <a:p>
            <a:pPr fontAlgn="auto">
              <a:spcAft>
                <a:spcPts val="0"/>
              </a:spcAft>
            </a:pPr>
            <a:endParaRPr lang="fr-FR" u="sng" dirty="0" smtClean="0"/>
          </a:p>
          <a:p>
            <a:pPr fontAlgn="auto">
              <a:spcAft>
                <a:spcPts val="0"/>
              </a:spcAft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FD7C0-C8EE-4179-AE8A-8F5594AA9E13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Projet du service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431620" y="1772816"/>
            <a:ext cx="707276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 smtClean="0"/>
              <a:t>Réorganisation au 1</a:t>
            </a:r>
            <a:r>
              <a:rPr lang="fr-FR" baseline="30000" dirty="0" smtClean="0"/>
              <a:t>er</a:t>
            </a:r>
            <a:r>
              <a:rPr lang="fr-FR" dirty="0" smtClean="0"/>
              <a:t> janvier avec une sectorisation du suivi des dossiers</a:t>
            </a:r>
          </a:p>
          <a:p>
            <a:endParaRPr lang="fr-FR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 smtClean="0"/>
              <a:t>Contrôle annuel sur pièces</a:t>
            </a:r>
          </a:p>
          <a:p>
            <a:endParaRPr lang="fr-FR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 smtClean="0"/>
              <a:t>Visites de suivi régulière, environ tous les 2 ans </a:t>
            </a:r>
          </a:p>
          <a:p>
            <a:endParaRPr lang="fr-FR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 smtClean="0"/>
              <a:t>Contrôle contradictoire, transmission des rapports de visite</a:t>
            </a:r>
          </a:p>
          <a:p>
            <a:endParaRPr lang="fr-FR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 smtClean="0"/>
              <a:t>Rédaction d’un guide départemental des EAJE en Indre et Loire</a:t>
            </a:r>
          </a:p>
          <a:p>
            <a:endParaRPr lang="fr-FR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 smtClean="0"/>
              <a:t>Rencontres partenariales</a:t>
            </a:r>
          </a:p>
          <a:p>
            <a:endParaRPr lang="fr-FR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 smtClean="0"/>
              <a:t>Travail sur la qualité, groupe de travail CAF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856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ctrTitle"/>
          </p:nvPr>
        </p:nvSpPr>
        <p:spPr>
          <a:xfrm>
            <a:off x="1169194" y="1556792"/>
            <a:ext cx="6831806" cy="2306637"/>
          </a:xfrm>
        </p:spPr>
        <p:txBody>
          <a:bodyPr>
            <a:normAutofit/>
          </a:bodyPr>
          <a:lstStyle/>
          <a:p>
            <a:r>
              <a:rPr lang="fr-FR" dirty="0" smtClean="0"/>
              <a:t>ACCUEIL COLLECTIF DU JEUNE ENFANT</a:t>
            </a:r>
            <a:r>
              <a:rPr lang="fr-FR" dirty="0"/>
              <a:t/>
            </a:r>
            <a:br>
              <a:rPr lang="fr-FR" dirty="0"/>
            </a:br>
            <a:endParaRPr lang="fr-FR" dirty="0" smtClean="0"/>
          </a:p>
        </p:txBody>
      </p:sp>
      <p:cxnSp>
        <p:nvCxnSpPr>
          <p:cNvPr id="10" name="Connecteur droit 9"/>
          <p:cNvCxnSpPr/>
          <p:nvPr/>
        </p:nvCxnSpPr>
        <p:spPr>
          <a:xfrm>
            <a:off x="1204642" y="980728"/>
            <a:ext cx="6796358" cy="0"/>
          </a:xfrm>
          <a:prstGeom prst="line">
            <a:avLst/>
          </a:prstGeom>
          <a:ln w="25400">
            <a:solidFill>
              <a:srgbClr val="BF2F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1204642" y="4077072"/>
            <a:ext cx="6831806" cy="1655762"/>
          </a:xfrm>
        </p:spPr>
        <p:txBody>
          <a:bodyPr/>
          <a:lstStyle/>
          <a:p>
            <a:r>
              <a:rPr lang="fr-FR" sz="2400" u="sng" dirty="0"/>
              <a:t>Cadre juridique</a:t>
            </a:r>
          </a:p>
          <a:p>
            <a:endParaRPr lang="fr-FR" u="sng" dirty="0"/>
          </a:p>
          <a:p>
            <a:r>
              <a:rPr lang="fr-FR" dirty="0"/>
              <a:t>	Code de la Santé Publique et notamment ses articles </a:t>
            </a:r>
            <a:r>
              <a:rPr lang="fr-FR" dirty="0" smtClean="0"/>
              <a:t>L.2324-1 et suivants </a:t>
            </a:r>
            <a:r>
              <a:rPr lang="fr-FR" dirty="0"/>
              <a:t>et R. </a:t>
            </a:r>
            <a:r>
              <a:rPr lang="fr-FR" dirty="0" smtClean="0"/>
              <a:t>2324-16 </a:t>
            </a:r>
            <a:r>
              <a:rPr lang="fr-FR" dirty="0"/>
              <a:t>et suivants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949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FD7C0-C8EE-4179-AE8A-8F5594AA9E13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Carte des 133 établissements d’accueil </a:t>
            </a:r>
            <a:br>
              <a:rPr lang="fr-FR" dirty="0" smtClean="0"/>
            </a:br>
            <a:r>
              <a:rPr lang="fr-FR" dirty="0" smtClean="0"/>
              <a:t>du jeune enfant en NOVEMBRE 2018</a:t>
            </a:r>
            <a:endParaRPr lang="fr-FR" dirty="0"/>
          </a:p>
        </p:txBody>
      </p:sp>
      <p:pic>
        <p:nvPicPr>
          <p:cNvPr id="8" name="Espace réservé du contenu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7631" y="1157348"/>
            <a:ext cx="7376776" cy="5109120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6300192" y="3140968"/>
            <a:ext cx="2088232" cy="1656184"/>
          </a:xfrm>
          <a:prstGeom prst="rect">
            <a:avLst/>
          </a:prstGeom>
          <a:solidFill>
            <a:srgbClr val="FFFFBE"/>
          </a:solidFill>
          <a:ln>
            <a:solidFill>
              <a:srgbClr val="D1D1D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fr-FR" sz="1200" b="1" u="sng" dirty="0" smtClean="0"/>
              <a:t>Sur le département </a:t>
            </a:r>
          </a:p>
          <a:p>
            <a:pPr algn="ctr"/>
            <a:r>
              <a:rPr lang="fr-FR" sz="1200" b="1" dirty="0" smtClean="0"/>
              <a:t>133 établissements </a:t>
            </a:r>
          </a:p>
          <a:p>
            <a:pPr algn="ctr"/>
            <a:endParaRPr lang="fr-FR" sz="1000" dirty="0"/>
          </a:p>
          <a:p>
            <a:pPr algn="ctr"/>
            <a:r>
              <a:rPr lang="fr-FR" sz="1000" dirty="0" smtClean="0"/>
              <a:t>75 multi-accueils</a:t>
            </a:r>
          </a:p>
          <a:p>
            <a:pPr algn="ctr"/>
            <a:r>
              <a:rPr lang="fr-FR" sz="1000" dirty="0" smtClean="0"/>
              <a:t>7 accueils </a:t>
            </a:r>
            <a:r>
              <a:rPr lang="fr-FR" sz="1000" dirty="0" smtClean="0"/>
              <a:t>occasionnels</a:t>
            </a:r>
            <a:endParaRPr lang="fr-FR" sz="1000" dirty="0" smtClean="0"/>
          </a:p>
          <a:p>
            <a:pPr algn="ctr"/>
            <a:r>
              <a:rPr lang="fr-FR" sz="1000" dirty="0" smtClean="0"/>
              <a:t>13 </a:t>
            </a:r>
            <a:r>
              <a:rPr lang="fr-FR" sz="1000" dirty="0" smtClean="0"/>
              <a:t>accueils </a:t>
            </a:r>
            <a:r>
              <a:rPr lang="fr-FR" sz="1000" dirty="0" smtClean="0"/>
              <a:t>réguliers</a:t>
            </a:r>
          </a:p>
          <a:p>
            <a:pPr algn="ctr"/>
            <a:r>
              <a:rPr lang="fr-FR" sz="1000" dirty="0" smtClean="0"/>
              <a:t>3 </a:t>
            </a:r>
            <a:r>
              <a:rPr lang="fr-FR" sz="1000" dirty="0" smtClean="0"/>
              <a:t>multi-accueils « collectif-familial »</a:t>
            </a:r>
            <a:endParaRPr lang="fr-FR" sz="1000" dirty="0" smtClean="0"/>
          </a:p>
          <a:p>
            <a:pPr algn="ctr"/>
            <a:r>
              <a:rPr lang="fr-FR" sz="1000" dirty="0" smtClean="0"/>
              <a:t>28 micro-crèches</a:t>
            </a:r>
          </a:p>
          <a:p>
            <a:pPr algn="ctr"/>
            <a:r>
              <a:rPr lang="fr-FR" sz="1000" dirty="0" smtClean="0"/>
              <a:t>7 crèches familiales</a:t>
            </a:r>
          </a:p>
        </p:txBody>
      </p:sp>
    </p:spTree>
    <p:extLst>
      <p:ext uri="{BB962C8B-B14F-4D97-AF65-F5344CB8AC3E}">
        <p14:creationId xmlns:p14="http://schemas.microsoft.com/office/powerpoint/2010/main" val="213707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FD7C0-C8EE-4179-AE8A-8F5594AA9E13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560740" cy="886110"/>
          </a:xfrm>
        </p:spPr>
        <p:txBody>
          <a:bodyPr/>
          <a:lstStyle/>
          <a:p>
            <a:r>
              <a:rPr lang="fr-FR" dirty="0" smtClean="0"/>
              <a:t>Organisation </a:t>
            </a:r>
            <a:r>
              <a:rPr lang="fr-FR" dirty="0" err="1" smtClean="0"/>
              <a:t>dE</a:t>
            </a:r>
            <a:r>
              <a:rPr lang="fr-FR" dirty="0" smtClean="0"/>
              <a:t> La DGAS Du Conseil départemental</a:t>
            </a: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2384905256"/>
              </p:ext>
            </p:extLst>
          </p:nvPr>
        </p:nvGraphicFramePr>
        <p:xfrm>
          <a:off x="424778" y="1094769"/>
          <a:ext cx="8424936" cy="5457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Connecteur droit 7"/>
          <p:cNvCxnSpPr/>
          <p:nvPr/>
        </p:nvCxnSpPr>
        <p:spPr>
          <a:xfrm>
            <a:off x="4644008" y="220486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935835" y="1389757"/>
            <a:ext cx="7920408" cy="5148001"/>
          </a:xfrm>
        </p:spPr>
        <p:txBody>
          <a:bodyPr>
            <a:normAutofit/>
          </a:bodyPr>
          <a:lstStyle/>
          <a:p>
            <a:pPr marL="896938" lvl="2" indent="0" algn="just">
              <a:buNone/>
            </a:pPr>
            <a:endParaRPr lang="fr-FR" dirty="0" smtClean="0"/>
          </a:p>
          <a:p>
            <a:pPr marL="896938" lvl="2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FD7C0-C8EE-4179-AE8A-8F5594AA9E13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Organisation du service </a:t>
            </a:r>
            <a:br>
              <a:rPr lang="fr-FR" dirty="0" smtClean="0"/>
            </a:br>
            <a:r>
              <a:rPr lang="fr-FR" dirty="0" smtClean="0"/>
              <a:t>ACCUEIL COLLECTIF DU JEUNE ENFANT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345756470"/>
              </p:ext>
            </p:extLst>
          </p:nvPr>
        </p:nvGraphicFramePr>
        <p:xfrm>
          <a:off x="1187631" y="1397000"/>
          <a:ext cx="7416000" cy="500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759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FD7C0-C8EE-4179-AE8A-8F5594AA9E13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MISSIONS</a:t>
            </a:r>
            <a:endParaRPr lang="fr-FR" dirty="0"/>
          </a:p>
        </p:txBody>
      </p:sp>
      <p:pic>
        <p:nvPicPr>
          <p:cNvPr id="8" name="Espace réservé du contenu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5465" y="2132856"/>
            <a:ext cx="7065072" cy="367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54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88783" y="1070638"/>
            <a:ext cx="8064897" cy="54813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2800" dirty="0" smtClean="0"/>
          </a:p>
          <a:p>
            <a:pPr lvl="2" algn="just"/>
            <a:r>
              <a:rPr lang="fr-FR" sz="2400" dirty="0" smtClean="0"/>
              <a:t>Le président </a:t>
            </a:r>
            <a:r>
              <a:rPr lang="fr-FR" sz="2400" dirty="0"/>
              <a:t>du conseil départemental (PCD), </a:t>
            </a:r>
            <a:r>
              <a:rPr lang="fr-FR" sz="2400" dirty="0" smtClean="0"/>
              <a:t>garant </a:t>
            </a:r>
            <a:r>
              <a:rPr lang="fr-FR" sz="2400" dirty="0"/>
              <a:t>de l’application des normes </a:t>
            </a:r>
            <a:r>
              <a:rPr lang="fr-FR" sz="2400" dirty="0" smtClean="0"/>
              <a:t>compte parmi </a:t>
            </a:r>
            <a:r>
              <a:rPr lang="fr-FR" sz="2400" dirty="0"/>
              <a:t>les principaux acteurs de </a:t>
            </a:r>
            <a:r>
              <a:rPr lang="fr-FR" sz="2400" dirty="0" smtClean="0"/>
              <a:t>la qualité d’accueil.</a:t>
            </a:r>
          </a:p>
          <a:p>
            <a:pPr lvl="2" algn="just"/>
            <a:r>
              <a:rPr lang="fr-FR" sz="2400" dirty="0" smtClean="0"/>
              <a:t>Les </a:t>
            </a:r>
            <a:r>
              <a:rPr lang="fr-FR" sz="2400" dirty="0"/>
              <a:t>conditions d’accueil </a:t>
            </a:r>
            <a:r>
              <a:rPr lang="fr-FR" sz="2400" dirty="0" smtClean="0"/>
              <a:t>doivent garantir la </a:t>
            </a:r>
            <a:r>
              <a:rPr lang="fr-FR" sz="2400" dirty="0"/>
              <a:t>santé, </a:t>
            </a:r>
            <a:r>
              <a:rPr lang="fr-FR" sz="2400" dirty="0" smtClean="0"/>
              <a:t>la </a:t>
            </a:r>
            <a:r>
              <a:rPr lang="fr-FR" sz="2400" dirty="0"/>
              <a:t>sécurité, </a:t>
            </a:r>
            <a:r>
              <a:rPr lang="fr-FR" sz="2400" dirty="0" smtClean="0"/>
              <a:t>le </a:t>
            </a:r>
            <a:r>
              <a:rPr lang="fr-FR" sz="2400" dirty="0"/>
              <a:t>bien-être et </a:t>
            </a:r>
            <a:r>
              <a:rPr lang="fr-FR" sz="2400" dirty="0" smtClean="0"/>
              <a:t>le développement des enfants, </a:t>
            </a:r>
            <a:r>
              <a:rPr lang="fr-FR" sz="2400" dirty="0"/>
              <a:t>tant physique, cognitif et </a:t>
            </a:r>
            <a:r>
              <a:rPr lang="fr-FR" sz="2400" dirty="0" smtClean="0"/>
              <a:t>social, qu’affectif </a:t>
            </a:r>
            <a:r>
              <a:rPr lang="fr-FR" sz="2400" dirty="0"/>
              <a:t>et émotionnel. </a:t>
            </a:r>
            <a:endParaRPr lang="fr-FR" sz="2400" dirty="0" smtClean="0"/>
          </a:p>
          <a:p>
            <a:pPr lvl="2" algn="just"/>
            <a:r>
              <a:rPr lang="fr-FR" sz="2400" dirty="0" smtClean="0"/>
              <a:t>Les </a:t>
            </a:r>
            <a:r>
              <a:rPr lang="fr-FR" sz="2400" dirty="0"/>
              <a:t>dispositions </a:t>
            </a:r>
            <a:r>
              <a:rPr lang="fr-FR" sz="2400" dirty="0" smtClean="0"/>
              <a:t>réglementaires obligatoires et les recommandations </a:t>
            </a:r>
            <a:r>
              <a:rPr lang="fr-FR" sz="2400" dirty="0"/>
              <a:t>et bonnes </a:t>
            </a:r>
            <a:r>
              <a:rPr lang="fr-FR" sz="2400" dirty="0" smtClean="0"/>
              <a:t>pratiques </a:t>
            </a:r>
            <a:r>
              <a:rPr lang="fr-FR" sz="2400" dirty="0"/>
              <a:t>doivent être considérées </a:t>
            </a:r>
            <a:r>
              <a:rPr lang="fr-FR" sz="2400" dirty="0" smtClean="0"/>
              <a:t>toujours dans le contexte.</a:t>
            </a:r>
          </a:p>
          <a:p>
            <a:pPr lvl="2" algn="just"/>
            <a:r>
              <a:rPr lang="fr-FR" sz="2400" dirty="0" smtClean="0"/>
              <a:t>Les services </a:t>
            </a:r>
            <a:r>
              <a:rPr lang="fr-FR" sz="2400" dirty="0"/>
              <a:t>de PMI </a:t>
            </a:r>
            <a:r>
              <a:rPr lang="fr-FR" sz="2400" dirty="0" smtClean="0"/>
              <a:t>doivent être </a:t>
            </a:r>
            <a:r>
              <a:rPr lang="fr-FR" sz="2400" dirty="0"/>
              <a:t>une force d’appui et de </a:t>
            </a:r>
            <a:r>
              <a:rPr lang="fr-FR" sz="2400" dirty="0" smtClean="0"/>
              <a:t>conseil.</a:t>
            </a:r>
            <a:endParaRPr lang="fr-FR" sz="24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FD7C0-C8EE-4179-AE8A-8F5594AA9E13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MISSIONS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243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FD7C0-C8EE-4179-AE8A-8F5594AA9E13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ETUDE DES DOSSIERS SUR PIECES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043608" y="1628800"/>
            <a:ext cx="756084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Article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R2324-22 du code de la santé publique </a:t>
            </a:r>
            <a:r>
              <a:rPr lang="fr-FR" b="1" i="1" dirty="0" smtClean="0">
                <a:solidFill>
                  <a:schemeClr val="tx2">
                    <a:lumMod val="75000"/>
                  </a:schemeClr>
                </a:solidFill>
              </a:rPr>
              <a:t>(Modifié </a:t>
            </a:r>
            <a:r>
              <a:rPr lang="fr-FR" b="1" i="1" dirty="0">
                <a:solidFill>
                  <a:schemeClr val="tx2">
                    <a:lumMod val="75000"/>
                  </a:schemeClr>
                </a:solidFill>
              </a:rPr>
              <a:t>par Décret n°2013-938du 18 octobre 2013 - art. </a:t>
            </a:r>
            <a:r>
              <a:rPr lang="fr-FR" b="1" i="1" dirty="0" smtClean="0">
                <a:solidFill>
                  <a:schemeClr val="tx2">
                    <a:lumMod val="75000"/>
                  </a:schemeClr>
                </a:solidFill>
              </a:rPr>
              <a:t>1)</a:t>
            </a:r>
            <a:endParaRPr lang="fr-FR" b="1" i="1" dirty="0">
              <a:solidFill>
                <a:schemeClr val="tx2">
                  <a:lumMod val="75000"/>
                </a:schemeClr>
              </a:solidFill>
            </a:endParaRP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L'avis du président du conseil départemental porte notamment sur les </a:t>
            </a:r>
            <a:r>
              <a:rPr lang="fr-FR" b="1" dirty="0"/>
              <a:t>prestations proposées</a:t>
            </a:r>
            <a:r>
              <a:rPr lang="fr-FR" dirty="0"/>
              <a:t>, sur </a:t>
            </a:r>
            <a:r>
              <a:rPr lang="fr-FR" b="1" dirty="0"/>
              <a:t>les capacités d'accueil </a:t>
            </a:r>
            <a:r>
              <a:rPr lang="fr-FR" dirty="0"/>
              <a:t>sur </a:t>
            </a:r>
            <a:r>
              <a:rPr lang="fr-FR" b="1" dirty="0"/>
              <a:t>l'adéquation des locaux</a:t>
            </a:r>
            <a:r>
              <a:rPr lang="fr-FR" dirty="0"/>
              <a:t>, sur </a:t>
            </a:r>
            <a:r>
              <a:rPr lang="fr-FR" b="1" dirty="0"/>
              <a:t>les conditions de fonctionnement </a:t>
            </a:r>
            <a:r>
              <a:rPr lang="fr-FR" dirty="0"/>
              <a:t>de l'établissement ou du service, sur </a:t>
            </a:r>
            <a:r>
              <a:rPr lang="fr-FR" b="1" dirty="0"/>
              <a:t>les effectifs ainsi que sur la qualification des personnels.</a:t>
            </a:r>
          </a:p>
        </p:txBody>
      </p:sp>
      <p:sp>
        <p:nvSpPr>
          <p:cNvPr id="7" name="Flèche droite 6"/>
          <p:cNvSpPr/>
          <p:nvPr/>
        </p:nvSpPr>
        <p:spPr>
          <a:xfrm>
            <a:off x="2051720" y="4374128"/>
            <a:ext cx="151216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3923928" y="4595139"/>
            <a:ext cx="46805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tx2">
                    <a:lumMod val="75000"/>
                  </a:schemeClr>
                </a:solidFill>
              </a:rPr>
              <a:t>Merci de penser à nous transmettre toute modification à ce sujet </a:t>
            </a:r>
            <a:endParaRPr lang="fr-FR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59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FD7C0-C8EE-4179-AE8A-8F5594AA9E13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ORGANISATION DES VISTES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043608" y="1412776"/>
            <a:ext cx="756084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Article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R2324-28 du code de la santé publique </a:t>
            </a:r>
            <a:r>
              <a:rPr lang="fr-FR" b="1" i="1" dirty="0">
                <a:solidFill>
                  <a:schemeClr val="tx2">
                    <a:lumMod val="75000"/>
                  </a:schemeClr>
                </a:solidFill>
              </a:rPr>
              <a:t>(Modifié par Décret n°2010-613 du 7 juin 2010 - art. 10 )</a:t>
            </a:r>
          </a:p>
          <a:p>
            <a:endParaRPr lang="fr-FR" dirty="0"/>
          </a:p>
          <a:p>
            <a:r>
              <a:rPr lang="fr-FR" dirty="0"/>
              <a:t>Les locaux et leur aménagement doivent permettre la mise en </a:t>
            </a:r>
            <a:r>
              <a:rPr lang="fr-FR" dirty="0" smtClean="0"/>
              <a:t>œuvre </a:t>
            </a:r>
            <a:r>
              <a:rPr lang="fr-FR" dirty="0"/>
              <a:t>du projet d'établissement </a:t>
            </a:r>
            <a:r>
              <a:rPr lang="fr-FR" dirty="0" smtClean="0"/>
              <a:t>[…]</a:t>
            </a:r>
            <a:endParaRPr lang="fr-FR" dirty="0"/>
          </a:p>
          <a:p>
            <a:r>
              <a:rPr lang="fr-FR" dirty="0"/>
              <a:t>Les personnels des établissements doivent pouvoir y accomplir leurs tâches dans des conditions satisfaisantes de sécurité, d'hygiène et de confort, en portant aux enfants une attention constante et en organisant de manière adaptée à leurs besoins les repas, le sommeil, le repos, les soins corporels et les activités de jeu et d'éveil.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7" name="Flèche droite 6"/>
          <p:cNvSpPr/>
          <p:nvPr/>
        </p:nvSpPr>
        <p:spPr>
          <a:xfrm>
            <a:off x="1763688" y="4710051"/>
            <a:ext cx="151216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3491880" y="4809641"/>
            <a:ext cx="51845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tx2">
                    <a:lumMod val="75000"/>
                  </a:schemeClr>
                </a:solidFill>
              </a:rPr>
              <a:t>D’où la nécessité d’avoir des projets d’établissements actualisés.</a:t>
            </a:r>
            <a:endParaRPr lang="fr-FR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90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arte_2012_magenta_blan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arte_CD_16_9_2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arte_CD_16_9_2" id="{FB9618F1-6FD2-40A5-9257-C8B202ECB5FF}" vid="{E82D04D5-1D9D-4E19-B5FA-564AAAFFA800}"/>
    </a:ext>
  </a:extLst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Charte_2012_magenta_blanc</Template>
  <TotalTime>1350</TotalTime>
  <Words>456</Words>
  <Application>Microsoft Office PowerPoint</Application>
  <PresentationFormat>Affichage à l'écran (4:3)</PresentationFormat>
  <Paragraphs>81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Arial</vt:lpstr>
      <vt:lpstr>Calibri</vt:lpstr>
      <vt:lpstr>Wingdings</vt:lpstr>
      <vt:lpstr>Wingdings 2</vt:lpstr>
      <vt:lpstr>Charte_2012_magenta_blanc</vt:lpstr>
      <vt:lpstr>1_Conception personnalisée</vt:lpstr>
      <vt:lpstr>Charte_CD_16_9_2</vt:lpstr>
      <vt:lpstr>REUNION COORDINATEURS PETITE-ENFANCE</vt:lpstr>
      <vt:lpstr>ACCUEIL COLLECTIF DU JEUNE ENFANT </vt:lpstr>
      <vt:lpstr>Carte des 133 établissements d’accueil  du jeune enfant en NOVEMBRE 2018</vt:lpstr>
      <vt:lpstr>Organisation dE La DGAS Du Conseil départemental</vt:lpstr>
      <vt:lpstr>Organisation du service  ACCUEIL COLLECTIF DU JEUNE ENFANT</vt:lpstr>
      <vt:lpstr>MISSIONS</vt:lpstr>
      <vt:lpstr>MISSIONS</vt:lpstr>
      <vt:lpstr>ETUDE DES DOSSIERS SUR PIECES</vt:lpstr>
      <vt:lpstr>ORGANISATION DES VISTES</vt:lpstr>
      <vt:lpstr>Projet du service</vt:lpstr>
    </vt:vector>
  </TitlesOfParts>
  <Manager>Service Communication</Manager>
  <Company>CG37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Diaporama Charte cg 37 - 2012</dc:title>
  <dc:creator>BEZARD Sylvie</dc:creator>
  <cp:keywords>Charte 2012</cp:keywords>
  <dc:description>Modification pour Office 2010</dc:description>
  <cp:lastModifiedBy>CLEMENT Claire</cp:lastModifiedBy>
  <cp:revision>100</cp:revision>
  <cp:lastPrinted>2018-11-15T07:51:47Z</cp:lastPrinted>
  <dcterms:created xsi:type="dcterms:W3CDTF">2014-09-23T15:12:48Z</dcterms:created>
  <dcterms:modified xsi:type="dcterms:W3CDTF">2018-11-20T11:45:30Z</dcterms:modified>
</cp:coreProperties>
</file>