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handoutMasterIdLst>
    <p:handoutMasterId r:id="rId10"/>
  </p:handoutMasterIdLst>
  <p:sldIdLst>
    <p:sldId id="7024" r:id="rId5"/>
    <p:sldId id="7026" r:id="rId6"/>
    <p:sldId id="2134804620" r:id="rId7"/>
    <p:sldId id="7043"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521415D9-36F7-43E2-AB2F-B90AF26B5E84}">
      <p14:sectionLst xmlns:p14="http://schemas.microsoft.com/office/powerpoint/2010/main">
        <p14:section name="PRESENTATION" id="{CC281D1E-55C0-43AE-B859-F3FD1D32C194}">
          <p14:sldIdLst>
            <p14:sldId id="7024"/>
            <p14:sldId id="7026"/>
            <p14:sldId id="2134804620"/>
            <p14:sldId id="7043"/>
          </p14:sldIdLst>
        </p14:section>
        <p14:section name="JINGLE FIN" id="{6D1A1201-F8AF-4802-AD70-676239B24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BE551B-A7A4-8CE9-9B78-303AC5FE9DE6}" name="CAPIA Jeanne (Acoss)" initials="C(" userId="S::jeanne.capia-externe@acoss.fr::c4ffe724-765f-4f90-991a-088e5318f6c4" providerId="AD"/>
  <p188:author id="{7F25BA21-75B5-C695-53ED-F5E329E6CC8D}" name="RAPINAT Camille (Acoss)" initials="R(" userId="S::camille.rapinat-externe@acoss.fr::ef08be30-ae6c-4b85-afac-76a56a9ff519" providerId="AD"/>
  <p188:author id="{E6DAD4B8-6B41-77A4-F407-963E835CC5B3}" name="GAUTHIER Adrien (Acoss)" initials="GA(" userId="S::adrien.gauthier@acoss.fr::51d15f63-b77e-4f51-b434-807da9962e15" providerId="AD"/>
  <p188:author id="{2C9E63B9-F863-2E00-4A3B-24A57C241CAD}" name="LEBEGUE-CARNIATO Mathilde (Acoss)" initials="L(" userId="S::mathilde.lebegue-carniato-externe@acoss.fr::cf6e4280-d689-4ca6-afe2-e1f2d63d188d" providerId="AD"/>
  <p188:author id="{0F0A3DD1-3A9B-0328-DBD3-FA04A65BDCC8}" name="GAUTHIER Adrien (Acoss)" initials="GA(" userId="S::adrien.gauthier@acoss.fr::71e6dc2d-ae40-431d-9174-3e7797e9b3f7" providerId="AD"/>
  <p188:author id="{FA2938F1-FFCC-6433-DEC6-E5B07183BE86}" name="SOULIE Henri (Auvergne)" initials="SH(" userId="S::henri.soulie@urssaf.fr::8efe0815-018f-41a0-aef5-5d69d70bb5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éline Mandouze - CLAI" initials="CMC" lastIdx="7" clrIdx="0">
    <p:extLst>
      <p:ext uri="{19B8F6BF-5375-455C-9EA6-DF929625EA0E}">
        <p15:presenceInfo xmlns:p15="http://schemas.microsoft.com/office/powerpoint/2012/main" userId="S::cmandouze@clai2.com::bb828eba-d87b-40c3-b2f9-2982914a1e03" providerId="AD"/>
      </p:ext>
    </p:extLst>
  </p:cmAuthor>
  <p:cmAuthor id="2" name="GROS Lydia (Rhône-Alpes)" initials="GL(" lastIdx="23" clrIdx="1">
    <p:extLst>
      <p:ext uri="{19B8F6BF-5375-455C-9EA6-DF929625EA0E}">
        <p15:presenceInfo xmlns:p15="http://schemas.microsoft.com/office/powerpoint/2012/main" userId="S::lydia.gros@urssaf.fr::8982c7c1-a668-489d-bf9e-66ac4bf4effc" providerId="AD"/>
      </p:ext>
    </p:extLst>
  </p:cmAuthor>
  <p:cmAuthor id="3" name="BIDET Flora (Acoss)" initials="BF(" lastIdx="30" clrIdx="2">
    <p:extLst>
      <p:ext uri="{19B8F6BF-5375-455C-9EA6-DF929625EA0E}">
        <p15:presenceInfo xmlns:p15="http://schemas.microsoft.com/office/powerpoint/2012/main" userId="S::flora.bidet@acoss.fr::8ed9cdcf-f4ad-4019-81df-94346bdca478" providerId="AD"/>
      </p:ext>
    </p:extLst>
  </p:cmAuthor>
  <p:cmAuthor id="4" name="MERLE Christophe (Acoss)" initials="MC(" lastIdx="15" clrIdx="3">
    <p:extLst>
      <p:ext uri="{19B8F6BF-5375-455C-9EA6-DF929625EA0E}">
        <p15:presenceInfo xmlns:p15="http://schemas.microsoft.com/office/powerpoint/2012/main" userId="S::christophe.merle-externe@acoss.fr::3cc13d26-49d9-4fc4-b210-10cad2b0e001" providerId="AD"/>
      </p:ext>
    </p:extLst>
  </p:cmAuthor>
  <p:cmAuthor id="5" name="HUGO Camille (Acoss)" initials="HC(" lastIdx="1" clrIdx="4">
    <p:extLst>
      <p:ext uri="{19B8F6BF-5375-455C-9EA6-DF929625EA0E}">
        <p15:presenceInfo xmlns:p15="http://schemas.microsoft.com/office/powerpoint/2012/main" userId="S::camille.hugo-externe@acoss.fr::cdd176f5-7377-4fc0-bb39-507920a408a5" providerId="AD"/>
      </p:ext>
    </p:extLst>
  </p:cmAuthor>
  <p:cmAuthor id="6" name="LEBEGUE-CARNIATO Mathilde (Acoss)" initials="L(" lastIdx="10" clrIdx="5">
    <p:extLst>
      <p:ext uri="{19B8F6BF-5375-455C-9EA6-DF929625EA0E}">
        <p15:presenceInfo xmlns:p15="http://schemas.microsoft.com/office/powerpoint/2012/main" userId="S::mathilde.lebegue-carniato-externe@acoss.fr::cf6e4280-d689-4ca6-afe2-e1f2d63d1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E7658"/>
    <a:srgbClr val="0071CE"/>
    <a:srgbClr val="FC9F1E"/>
    <a:srgbClr val="000091"/>
    <a:srgbClr val="96D3E5"/>
    <a:srgbClr val="009EB9"/>
    <a:srgbClr val="E95664"/>
    <a:srgbClr val="1EC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CD167-6C1C-4D50-8714-CB51DDF3427C}" v="1" dt="2023-07-12T18:38:19.072"/>
    <p1510:client id="{64099288-6CE2-DB35-BC3A-B35269704FA2}" v="1" dt="2023-08-10T07:04:17.471"/>
    <p1510:client id="{E668BF30-6C36-4D54-AC22-4917599AF14D}" v="1" dt="2023-08-24T07:44:50.8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dine BRYCHE 551" userId="S::geraldine.bryche@caf55.caf.fr::4749eedf-9bb1-4947-a97b-77dc8951420e" providerId="AD" clId="Web-{64099288-6CE2-DB35-BC3A-B35269704FA2}"/>
    <pc:docChg chg="modSld">
      <pc:chgData name="Geraldine BRYCHE 551" userId="S::geraldine.bryche@caf55.caf.fr::4749eedf-9bb1-4947-a97b-77dc8951420e" providerId="AD" clId="Web-{64099288-6CE2-DB35-BC3A-B35269704FA2}" dt="2023-08-10T07:04:17.471" v="0" actId="1076"/>
      <pc:docMkLst>
        <pc:docMk/>
      </pc:docMkLst>
      <pc:sldChg chg="modSp">
        <pc:chgData name="Geraldine BRYCHE 551" userId="S::geraldine.bryche@caf55.caf.fr::4749eedf-9bb1-4947-a97b-77dc8951420e" providerId="AD" clId="Web-{64099288-6CE2-DB35-BC3A-B35269704FA2}" dt="2023-08-10T07:04:17.471" v="0" actId="1076"/>
        <pc:sldMkLst>
          <pc:docMk/>
          <pc:sldMk cId="0" sldId="256"/>
        </pc:sldMkLst>
        <pc:picChg chg="mod">
          <ac:chgData name="Geraldine BRYCHE 551" userId="S::geraldine.bryche@caf55.caf.fr::4749eedf-9bb1-4947-a97b-77dc8951420e" providerId="AD" clId="Web-{64099288-6CE2-DB35-BC3A-B35269704FA2}" dt="2023-08-10T07:04:17.471" v="0" actId="1076"/>
          <ac:picMkLst>
            <pc:docMk/>
            <pc:sldMk cId="0" sldId="256"/>
            <ac:picMk id="5" creationId="{80BD181E-3E4C-6B35-BD41-90CB01B67F62}"/>
          </ac:picMkLst>
        </pc:picChg>
      </pc:sldChg>
    </pc:docChg>
  </pc:docChgLst>
  <pc:docChgLst>
    <pc:chgData name="Laurence GESTE 891" userId="S::laurence.geste@caf89.caf.fr::845abce8-c655-4850-bf6a-565ba6fcc7e1" providerId="AD" clId="Web-{E668BF30-6C36-4D54-AC22-4917599AF14D}"/>
    <pc:docChg chg="delSld modSection">
      <pc:chgData name="Laurence GESTE 891" userId="S::laurence.geste@caf89.caf.fr::845abce8-c655-4850-bf6a-565ba6fcc7e1" providerId="AD" clId="Web-{E668BF30-6C36-4D54-AC22-4917599AF14D}" dt="2023-08-24T07:44:50.876" v="0"/>
      <pc:docMkLst>
        <pc:docMk/>
      </pc:docMkLst>
      <pc:sldChg chg="del">
        <pc:chgData name="Laurence GESTE 891" userId="S::laurence.geste@caf89.caf.fr::845abce8-c655-4850-bf6a-565ba6fcc7e1" providerId="AD" clId="Web-{E668BF30-6C36-4D54-AC22-4917599AF14D}" dt="2023-08-24T07:44:50.876" v="0"/>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0231EE-1E03-FB45-86FE-6D37FF3546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E506109-DC48-064B-825F-1E1318008B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104AAE-82CF-5648-B7B5-389F49809767}" type="datetimeFigureOut">
              <a:rPr lang="fr-FR" smtClean="0"/>
              <a:t>24/08/2023</a:t>
            </a:fld>
            <a:endParaRPr lang="fr-FR"/>
          </a:p>
        </p:txBody>
      </p:sp>
      <p:sp>
        <p:nvSpPr>
          <p:cNvPr id="4" name="Espace réservé du pied de page 3">
            <a:extLst>
              <a:ext uri="{FF2B5EF4-FFF2-40B4-BE49-F238E27FC236}">
                <a16:creationId xmlns:a16="http://schemas.microsoft.com/office/drawing/2014/main" id="{255F65D4-B007-E144-8EA2-4A7AA1EA5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D569F0B-C549-614A-A839-93B03D709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04AC58-CBFF-264F-9657-E592D4D995F7}" type="slidenum">
              <a:rPr lang="fr-FR" smtClean="0"/>
              <a:t>‹N°›</a:t>
            </a:fld>
            <a:endParaRPr lang="fr-FR"/>
          </a:p>
        </p:txBody>
      </p:sp>
    </p:spTree>
    <p:extLst>
      <p:ext uri="{BB962C8B-B14F-4D97-AF65-F5344CB8AC3E}">
        <p14:creationId xmlns:p14="http://schemas.microsoft.com/office/powerpoint/2010/main" val="25235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1143000" y="685800"/>
            <a:ext cx="4572000" cy="3429000"/>
          </a:xfrm>
          <a:prstGeom prst="rect">
            <a:avLst/>
          </a:prstGeom>
        </p:spPr>
        <p:txBody>
          <a:bodyPr/>
          <a:lstStyle/>
          <a:p>
            <a:endParaRPr/>
          </a:p>
        </p:txBody>
      </p:sp>
      <p:sp>
        <p:nvSpPr>
          <p:cNvPr id="313" name="Shape 3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 y="12209357"/>
            <a:ext cx="2781302" cy="744219"/>
          </a:xfrm>
          <a:prstGeom prst="rect">
            <a:avLst/>
          </a:prstGeom>
          <a:ln w="12700">
            <a:miter lim="400000"/>
          </a:ln>
        </p:spPr>
      </p:pic>
      <p:sp>
        <p:nvSpPr>
          <p:cNvPr id="15" name="Titre de la présentation"/>
          <p:cNvSpPr txBox="1">
            <a:spLocks noGrp="1"/>
          </p:cNvSpPr>
          <p:nvPr>
            <p:ph type="title" hasCustomPrompt="1"/>
          </p:nvPr>
        </p:nvSpPr>
        <p:spPr>
          <a:xfrm>
            <a:off x="1024462" y="2360468"/>
            <a:ext cx="16545993" cy="3478514"/>
          </a:xfrm>
          <a:prstGeom prst="rect">
            <a:avLst/>
          </a:prstGeom>
        </p:spPr>
        <p:txBody>
          <a:bodyPr/>
          <a:lstStyle>
            <a:lvl1pPr>
              <a:defRPr sz="8000" spc="-159"/>
            </a:lvl1pPr>
          </a:lstStyle>
          <a:p>
            <a:r>
              <a:t>Titre de la présentation</a:t>
            </a:r>
          </a:p>
        </p:txBody>
      </p:sp>
      <p:sp>
        <p:nvSpPr>
          <p:cNvPr id="16" name="Texte niveau 1…"/>
          <p:cNvSpPr txBox="1">
            <a:spLocks noGrp="1"/>
          </p:cNvSpPr>
          <p:nvPr>
            <p:ph type="body" sz="half" idx="1" hasCustomPrompt="1"/>
          </p:nvPr>
        </p:nvSpPr>
        <p:spPr>
          <a:xfrm>
            <a:off x="1032009" y="6495057"/>
            <a:ext cx="21971002" cy="3972794"/>
          </a:xfrm>
          <a:prstGeom prst="rect">
            <a:avLst/>
          </a:prstGeom>
        </p:spPr>
        <p:txBody>
          <a:bodyPr/>
          <a:lstStyle>
            <a:lvl1pPr defTabSz="825500">
              <a:lnSpc>
                <a:spcPct val="100000"/>
              </a:lnSpc>
              <a:spcBef>
                <a:spcPts val="1000"/>
              </a:spcBef>
              <a:defRPr sz="4000" b="1"/>
            </a:lvl1pPr>
            <a:lvl2pPr marL="0" indent="0" defTabSz="825500">
              <a:lnSpc>
                <a:spcPct val="100000"/>
              </a:lnSpc>
              <a:spcBef>
                <a:spcPts val="1000"/>
              </a:spcBef>
              <a:buSzTx/>
              <a:buNone/>
              <a:defRPr sz="4000" b="1"/>
            </a:lvl2pPr>
            <a:lvl3pPr marL="0" indent="0" defTabSz="825500">
              <a:lnSpc>
                <a:spcPct val="100000"/>
              </a:lnSpc>
              <a:spcBef>
                <a:spcPts val="1000"/>
              </a:spcBef>
              <a:buSzTx/>
              <a:buNone/>
              <a:defRPr sz="4000" b="1"/>
            </a:lvl3pPr>
            <a:lvl4pPr marL="0" indent="0" defTabSz="825500">
              <a:lnSpc>
                <a:spcPct val="100000"/>
              </a:lnSpc>
              <a:spcBef>
                <a:spcPts val="1000"/>
              </a:spcBef>
              <a:buSzTx/>
              <a:buNone/>
              <a:defRPr sz="4000" b="1"/>
            </a:lvl4pPr>
            <a:lvl5pPr marL="0" indent="0" defTabSz="825500">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8" name="Date"/>
          <p:cNvSpPr txBox="1">
            <a:spLocks noGrp="1"/>
          </p:cNvSpPr>
          <p:nvPr>
            <p:ph type="body" sz="quarter" idx="21" hasCustomPrompt="1"/>
          </p:nvPr>
        </p:nvSpPr>
        <p:spPr>
          <a:xfrm>
            <a:off x="1015326" y="12237577"/>
            <a:ext cx="2310828" cy="687781"/>
          </a:xfrm>
          <a:prstGeom prst="rect">
            <a:avLst/>
          </a:prstGeom>
        </p:spPr>
        <p:txBody>
          <a:bodyPr lIns="45718" tIns="45718" rIns="45718" bIns="45718" anchor="ctr"/>
          <a:lstStyle>
            <a:lvl1pPr defTabSz="825500">
              <a:lnSpc>
                <a:spcPct val="100000"/>
              </a:lnSpc>
              <a:spcBef>
                <a:spcPts val="0"/>
              </a:spcBef>
              <a:defRPr sz="2500">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0" y="4571993"/>
            <a:ext cx="9144014" cy="9144014"/>
          </a:xfrm>
          <a:prstGeom prst="rect">
            <a:avLst/>
          </a:prstGeom>
          <a:ln w="12700">
            <a:miter lim="400000"/>
          </a:ln>
        </p:spPr>
      </p:pic>
      <p:pic>
        <p:nvPicPr>
          <p:cNvPr id="21"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64726" y="1386427"/>
            <a:ext cx="5716946" cy="317807"/>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2" name="Image" descr="Image">
            <a:extLst>
              <a:ext uri="{FF2B5EF4-FFF2-40B4-BE49-F238E27FC236}">
                <a16:creationId xmlns:a16="http://schemas.microsoft.com/office/drawing/2014/main" id="{02C94B39-5579-4582-81CF-EDF781C6083A}"/>
              </a:ext>
            </a:extLst>
          </p:cNvPr>
          <p:cNvPicPr>
            <a:picLocks noChangeAspect="1"/>
          </p:cNvPicPr>
          <p:nvPr userDrawn="1"/>
        </p:nvPicPr>
        <p:blipFill>
          <a:blip r:embed="rId6"/>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14254562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ous titre et puces - 04">
    <p:spTree>
      <p:nvGrpSpPr>
        <p:cNvPr id="1" name=""/>
        <p:cNvGrpSpPr/>
        <p:nvPr/>
      </p:nvGrpSpPr>
      <p:grpSpPr>
        <a:xfrm>
          <a:off x="0" y="0"/>
          <a:ext cx="0" cy="0"/>
          <a:chOff x="0" y="0"/>
          <a:chExt cx="0" cy="0"/>
        </a:xfrm>
      </p:grpSpPr>
      <p:pic>
        <p:nvPicPr>
          <p:cNvPr id="6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7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9" name="Titre de diapositive">
            <a:extLst>
              <a:ext uri="{FF2B5EF4-FFF2-40B4-BE49-F238E27FC236}">
                <a16:creationId xmlns:a16="http://schemas.microsoft.com/office/drawing/2014/main" id="{FCB90004-0072-404B-A8A0-75B18DEB01C2}"/>
              </a:ext>
            </a:extLst>
          </p:cNvPr>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pPr lvl="0"/>
            <a:r>
              <a:rPr lang="fr-FR"/>
              <a:t>Cliquez pour modifier les styles du texte du masque</a:t>
            </a:r>
          </a:p>
        </p:txBody>
      </p:sp>
      <p:sp>
        <p:nvSpPr>
          <p:cNvPr id="10" name="Titre de diapositive">
            <a:extLst>
              <a:ext uri="{FF2B5EF4-FFF2-40B4-BE49-F238E27FC236}">
                <a16:creationId xmlns:a16="http://schemas.microsoft.com/office/drawing/2014/main" id="{B69CA1FD-1DD6-1749-84A6-485CB598170F}"/>
              </a:ext>
            </a:extLst>
          </p:cNvPr>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1" name="Espace réservé du texte 2">
            <a:extLst>
              <a:ext uri="{FF2B5EF4-FFF2-40B4-BE49-F238E27FC236}">
                <a16:creationId xmlns:a16="http://schemas.microsoft.com/office/drawing/2014/main" id="{DF9D46E3-1B5C-0047-924B-6983B137512E}"/>
              </a:ext>
            </a:extLst>
          </p:cNvPr>
          <p:cNvSpPr>
            <a:spLocks noGrp="1"/>
          </p:cNvSpPr>
          <p:nvPr>
            <p:ph type="body" sz="quarter" idx="23"/>
          </p:nvPr>
        </p:nvSpPr>
        <p:spPr>
          <a:xfrm>
            <a:off x="1020763" y="5000625"/>
            <a:ext cx="2069623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lvl="1"/>
            <a:r>
              <a:rPr lang="fr-FR"/>
              <a:t>Deuxième niveau</a:t>
            </a:r>
          </a:p>
        </p:txBody>
      </p:sp>
      <p:pic>
        <p:nvPicPr>
          <p:cNvPr id="13" name="Image" descr="Image">
            <a:extLst>
              <a:ext uri="{FF2B5EF4-FFF2-40B4-BE49-F238E27FC236}">
                <a16:creationId xmlns:a16="http://schemas.microsoft.com/office/drawing/2014/main" id="{6B504E1C-3F6B-4F65-B0E3-60CA82CD124F}"/>
              </a:ext>
            </a:extLst>
          </p:cNvPr>
          <p:cNvPicPr>
            <a:picLocks noChangeAspect="1"/>
          </p:cNvPicPr>
          <p:nvPr userDrawn="1"/>
        </p:nvPicPr>
        <p:blipFill>
          <a:blip r:embed="rId4"/>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40546991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1_Textes et photo - 03">
    <p:spTree>
      <p:nvGrpSpPr>
        <p:cNvPr id="1" name=""/>
        <p:cNvGrpSpPr/>
        <p:nvPr/>
      </p:nvGrpSpPr>
      <p:grpSpPr>
        <a:xfrm>
          <a:off x="0" y="0"/>
          <a:ext cx="0" cy="0"/>
          <a:chOff x="0" y="0"/>
          <a:chExt cx="0" cy="0"/>
        </a:xfrm>
      </p:grpSpPr>
      <p:sp>
        <p:nvSpPr>
          <p:cNvPr id="81" name="1.jpg"/>
          <p:cNvSpPr>
            <a:spLocks noGrp="1"/>
          </p:cNvSpPr>
          <p:nvPr>
            <p:ph type="pic" idx="21"/>
          </p:nvPr>
        </p:nvSpPr>
        <p:spPr>
          <a:xfrm>
            <a:off x="5920166" y="1619447"/>
            <a:ext cx="16782309" cy="11188206"/>
          </a:xfrm>
          <a:prstGeom prst="rect">
            <a:avLst/>
          </a:prstGeom>
        </p:spPr>
        <p:txBody>
          <a:bodyPr lIns="91439" tIns="45719" rIns="91439" bIns="45719">
            <a:noAutofit/>
          </a:bodyPr>
          <a:lstStyle/>
          <a:p>
            <a:r>
              <a:rPr lang="fr-FR"/>
              <a:t>Cliquez sur l'icône pour ajouter une image</a:t>
            </a:r>
            <a:endParaRPr/>
          </a:p>
        </p:txBody>
      </p:sp>
      <p:sp>
        <p:nvSpPr>
          <p:cNvPr id="82" name="Image"/>
          <p:cNvSpPr>
            <a:spLocks noGrp="1"/>
          </p:cNvSpPr>
          <p:nvPr>
            <p:ph type="pic" sz="quarter" idx="22"/>
          </p:nvPr>
        </p:nvSpPr>
        <p:spPr>
          <a:xfrm>
            <a:off x="17497440" y="4551444"/>
            <a:ext cx="6892376" cy="9176645"/>
          </a:xfrm>
          <a:prstGeom prst="rect">
            <a:avLst/>
          </a:prstGeom>
        </p:spPr>
        <p:txBody>
          <a:bodyPr lIns="91439" tIns="45719" rIns="91439" bIns="45719">
            <a:noAutofit/>
          </a:bodyPr>
          <a:lstStyle/>
          <a:p>
            <a:r>
              <a:rPr lang="fr-FR"/>
              <a:t>Cliquez sur l'icône pour ajouter une image</a:t>
            </a:r>
            <a:endParaRPr/>
          </a:p>
        </p:txBody>
      </p:sp>
      <p:sp>
        <p:nvSpPr>
          <p:cNvPr id="83" name="Titre de diapositive"/>
          <p:cNvSpPr txBox="1">
            <a:spLocks noGrp="1"/>
          </p:cNvSpPr>
          <p:nvPr>
            <p:ph type="body" sz="quarter" idx="23" hasCustomPrompt="1"/>
          </p:nvPr>
        </p:nvSpPr>
        <p:spPr>
          <a:xfrm>
            <a:off x="1018800" y="3564000"/>
            <a:ext cx="10673900" cy="679221"/>
          </a:xfrm>
          <a:prstGeom prst="rect">
            <a:avLst/>
          </a:prstGeom>
        </p:spPr>
        <p:txBody>
          <a:bodyPr lIns="45718" tIns="45718" rIns="45718" bIns="45718">
            <a:spAutoFit/>
          </a:bodyPr>
          <a:lstStyle>
            <a:lvl1pPr>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84" name="Titre de diapositive"/>
          <p:cNvSpPr txBox="1">
            <a:spLocks noGrp="1"/>
          </p:cNvSpPr>
          <p:nvPr>
            <p:ph type="body" sz="quarter" idx="24"/>
          </p:nvPr>
        </p:nvSpPr>
        <p:spPr>
          <a:xfrm>
            <a:off x="1020232" y="2610000"/>
            <a:ext cx="10765340" cy="952972"/>
          </a:xfrm>
          <a:prstGeom prst="rect">
            <a:avLst/>
          </a:prstGeom>
        </p:spPr>
        <p:txBody>
          <a:bodyPr anchor="b">
            <a:spAutoFit/>
          </a:bodyPr>
          <a:lstStyle>
            <a:lvl1pPr>
              <a:lnSpc>
                <a:spcPct val="80000"/>
              </a:lnSpc>
              <a:spcBef>
                <a:spcPts val="0"/>
              </a:spcBef>
              <a:defRPr sz="6000" b="1" spc="-119">
                <a:solidFill>
                  <a:srgbClr val="306EC7"/>
                </a:solidFill>
              </a:defRPr>
            </a:lvl1pPr>
          </a:lstStyle>
          <a:p>
            <a:pPr lvl="0"/>
            <a:r>
              <a:rPr lang="fr-FR"/>
              <a:t>Cliquez pour modifier les styles du texte du masque</a:t>
            </a:r>
          </a:p>
        </p:txBody>
      </p:sp>
      <p:sp>
        <p:nvSpPr>
          <p:cNvPr id="85" name="Espace réservé du texte 2"/>
          <p:cNvSpPr txBox="1">
            <a:spLocks noGrp="1"/>
          </p:cNvSpPr>
          <p:nvPr>
            <p:ph type="body" sz="half" idx="25"/>
          </p:nvPr>
        </p:nvSpPr>
        <p:spPr>
          <a:xfrm>
            <a:off x="1020233" y="5000400"/>
            <a:ext cx="9654855" cy="6950483"/>
          </a:xfrm>
          <a:prstGeom prst="rect">
            <a:avLst/>
          </a:prstGeom>
        </p:spPr>
        <p:txBody>
          <a:bodyPr/>
          <a:lstStyle/>
          <a:p>
            <a:pPr marL="609598" lvl="0" indent="-609598">
              <a:buClr>
                <a:srgbClr val="306EC7"/>
              </a:buClr>
              <a:buSzPct val="100000"/>
              <a:buChar char="•"/>
            </a:pPr>
            <a:r>
              <a:rPr lang="fr-FR"/>
              <a:t>Cliquez pour modifier les styles du texte du masque</a:t>
            </a:r>
          </a:p>
          <a:p>
            <a:pPr marL="609598" lvl="1" indent="-609598">
              <a:buClr>
                <a:srgbClr val="306EC7"/>
              </a:buClr>
              <a:buSzPct val="100000"/>
              <a:buChar char="•"/>
            </a:pPr>
            <a:r>
              <a:rPr lang="fr-FR"/>
              <a:t>Deuxième niveau</a:t>
            </a: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28587031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1_Section_03">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29" y="1680217"/>
            <a:ext cx="14332519" cy="3471751"/>
          </a:xfrm>
          <a:prstGeom prst="rect">
            <a:avLst/>
          </a:prstGeom>
        </p:spPr>
        <p:txBody>
          <a:bodyPr/>
          <a:lstStyle>
            <a:lvl1pPr>
              <a:defRPr sz="10000" spc="-200"/>
            </a:lvl1pPr>
          </a:lstStyle>
          <a:p>
            <a:r>
              <a:t>Titre de section</a:t>
            </a:r>
          </a:p>
        </p:txBody>
      </p:sp>
      <p:pic>
        <p:nvPicPr>
          <p:cNvPr id="94"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9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9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98" name="Espace réservé du texte 2"/>
          <p:cNvSpPr txBox="1">
            <a:spLocks noGrp="1"/>
          </p:cNvSpPr>
          <p:nvPr>
            <p:ph type="body" sz="half" idx="21"/>
          </p:nvPr>
        </p:nvSpPr>
        <p:spPr>
          <a:xfrm>
            <a:off x="1020233" y="5687838"/>
            <a:ext cx="14223261" cy="6950483"/>
          </a:xfrm>
          <a:prstGeom prst="rect">
            <a:avLst/>
          </a:prstGeom>
        </p:spPr>
        <p:txBody>
          <a:bodyPr/>
          <a:lstStyle/>
          <a:p>
            <a:pPr marL="609598" lvl="0" indent="-609598">
              <a:buClr>
                <a:srgbClr val="306EC7"/>
              </a:buClr>
              <a:buSzPct val="100000"/>
              <a:buChar char="•"/>
            </a:pPr>
            <a:r>
              <a:rPr lang="fr-FR"/>
              <a:t>Cliquez pour modifier les styles du texte du masque</a:t>
            </a:r>
          </a:p>
          <a:p>
            <a:pPr marL="609598" lvl="1" indent="-609598">
              <a:buClr>
                <a:srgbClr val="306EC7"/>
              </a:buClr>
              <a:buSzPct val="100000"/>
              <a:buChar char="•"/>
            </a:pPr>
            <a:r>
              <a:rPr lang="fr-FR"/>
              <a:t>Deuxième niveau</a:t>
            </a: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0" name="Image" descr="Image">
            <a:extLst>
              <a:ext uri="{FF2B5EF4-FFF2-40B4-BE49-F238E27FC236}">
                <a16:creationId xmlns:a16="http://schemas.microsoft.com/office/drawing/2014/main" id="{EBB1099A-34F0-4C3C-8EE1-152C92ADAB06}"/>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18762402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1_Section_04">
    <p:spTree>
      <p:nvGrpSpPr>
        <p:cNvPr id="1" name=""/>
        <p:cNvGrpSpPr/>
        <p:nvPr/>
      </p:nvGrpSpPr>
      <p:grpSpPr>
        <a:xfrm>
          <a:off x="0" y="0"/>
          <a:ext cx="0" cy="0"/>
          <a:chOff x="0" y="0"/>
          <a:chExt cx="0" cy="0"/>
        </a:xfrm>
      </p:grpSpPr>
      <p:sp>
        <p:nvSpPr>
          <p:cNvPr id="135" name="Titre de section"/>
          <p:cNvSpPr txBox="1">
            <a:spLocks noGrp="1"/>
          </p:cNvSpPr>
          <p:nvPr>
            <p:ph type="title" hasCustomPrompt="1"/>
          </p:nvPr>
        </p:nvSpPr>
        <p:spPr>
          <a:xfrm>
            <a:off x="1020229" y="4533900"/>
            <a:ext cx="14332519" cy="4648200"/>
          </a:xfrm>
          <a:prstGeom prst="rect">
            <a:avLst/>
          </a:prstGeom>
        </p:spPr>
        <p:txBody>
          <a:bodyPr anchor="ctr"/>
          <a:lstStyle>
            <a:lvl1pPr>
              <a:defRPr sz="10000" spc="-200"/>
            </a:lvl1pPr>
          </a:lstStyle>
          <a:p>
            <a:r>
              <a:t>Titre de section</a:t>
            </a:r>
          </a:p>
        </p:txBody>
      </p:sp>
      <p:pic>
        <p:nvPicPr>
          <p:cNvPr id="136"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138"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3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descr="Image">
            <a:extLst>
              <a:ext uri="{FF2B5EF4-FFF2-40B4-BE49-F238E27FC236}">
                <a16:creationId xmlns:a16="http://schemas.microsoft.com/office/drawing/2014/main" id="{CB4A6D68-5926-4F75-9C15-70127C681B95}"/>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254A3AC4-AFBF-8F66-0364-362D5AA18C7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9042930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exte_01">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49" name="Image" descr="Image"/>
          <p:cNvPicPr>
            <a:picLocks noChangeAspect="1"/>
          </p:cNvPicPr>
          <p:nvPr/>
        </p:nvPicPr>
        <p:blipFill>
          <a:blip r:embed="rId3"/>
          <a:stretch>
            <a:fillRect/>
          </a:stretch>
        </p:blipFill>
        <p:spPr>
          <a:xfrm>
            <a:off x="15257833" y="4572439"/>
            <a:ext cx="9142201" cy="9134655"/>
          </a:xfrm>
          <a:prstGeom prst="rect">
            <a:avLst/>
          </a:prstGeom>
          <a:ln w="12700">
            <a:miter lim="400000"/>
          </a:ln>
        </p:spPr>
      </p:pic>
      <p:pic>
        <p:nvPicPr>
          <p:cNvPr id="15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54" name="Numéro de diapositive"/>
          <p:cNvSpPr txBox="1">
            <a:spLocks noGrp="1"/>
          </p:cNvSpPr>
          <p:nvPr>
            <p:ph type="sldNum" sz="quarter" idx="2"/>
          </p:nvPr>
        </p:nvSpPr>
        <p:spPr>
          <a:xfrm>
            <a:off x="23708647" y="12775848"/>
            <a:ext cx="368574" cy="414204"/>
          </a:xfrm>
          <a:prstGeom prst="rect">
            <a:avLst/>
          </a:prstGeom>
        </p:spPr>
        <p:txBody>
          <a:bodyPr/>
          <a:lstStyle/>
          <a:p>
            <a:fld id="{86CB4B4D-7CA3-9044-876B-883B54F8677D}" type="slidenum">
              <a:t>‹N°›</a:t>
            </a:fld>
            <a:endParaRPr/>
          </a:p>
        </p:txBody>
      </p:sp>
      <p:sp>
        <p:nvSpPr>
          <p:cNvPr id="10" name="Titre de diapositive">
            <a:extLst>
              <a:ext uri="{FF2B5EF4-FFF2-40B4-BE49-F238E27FC236}">
                <a16:creationId xmlns:a16="http://schemas.microsoft.com/office/drawing/2014/main" id="{F45B6DF6-0883-FB4B-BDED-2A2BDFF2E145}"/>
              </a:ext>
            </a:extLst>
          </p:cNvPr>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pPr lvl="0"/>
            <a:r>
              <a:rPr lang="fr-FR"/>
              <a:t>Cliquez pour modifier les styles du texte du masque</a:t>
            </a:r>
          </a:p>
        </p:txBody>
      </p:sp>
      <p:sp>
        <p:nvSpPr>
          <p:cNvPr id="11" name="Titre de diapositive">
            <a:extLst>
              <a:ext uri="{FF2B5EF4-FFF2-40B4-BE49-F238E27FC236}">
                <a16:creationId xmlns:a16="http://schemas.microsoft.com/office/drawing/2014/main" id="{A39F4402-4275-5D43-A735-CBD7E5BAB512}"/>
              </a:ext>
            </a:extLst>
          </p:cNvPr>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sp>
        <p:nvSpPr>
          <p:cNvPr id="12" name="Lorem ipsum dolor sit amet, consectetur adipiscing elit. Curabitur sem massa, pulvinar sed ultricies non, ultrices in dui. Fusce faucibus arcu ex, quis viverra risus pretium nec. Pellentesque maximus nulla id enim vehicula, ut aliquet orci tincidunt. Dui">
            <a:extLst>
              <a:ext uri="{FF2B5EF4-FFF2-40B4-BE49-F238E27FC236}">
                <a16:creationId xmlns:a16="http://schemas.microsoft.com/office/drawing/2014/main" id="{88F2CC3C-D007-3E49-911B-685D93BFC74A}"/>
              </a:ext>
            </a:extLst>
          </p:cNvPr>
          <p:cNvSpPr txBox="1">
            <a:spLocks noGrp="1"/>
          </p:cNvSpPr>
          <p:nvPr>
            <p:ph type="body" sz="half" idx="23" hasCustomPrompt="1"/>
          </p:nvPr>
        </p:nvSpPr>
        <p:spPr>
          <a:xfrm>
            <a:off x="969433" y="4978800"/>
            <a:ext cx="13533703" cy="5683586"/>
          </a:xfrm>
          <a:prstGeom prst="rect">
            <a:avLst/>
          </a:prstGeom>
        </p:spPr>
        <p:txBody>
          <a:bodyPr/>
          <a:lstStyle>
            <a:lvl1pPr>
              <a:defRPr>
                <a:solidFill>
                  <a:srgbClr val="000000"/>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pic>
        <p:nvPicPr>
          <p:cNvPr id="14" name="Image" descr="Image">
            <a:extLst>
              <a:ext uri="{FF2B5EF4-FFF2-40B4-BE49-F238E27FC236}">
                <a16:creationId xmlns:a16="http://schemas.microsoft.com/office/drawing/2014/main" id="{2E767583-5E8C-4497-A092-31AC63B25721}"/>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C28210B5-6F40-C32C-FE0D-799CD03AF4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2446574805"/>
      </p:ext>
    </p:extLst>
  </p:cSld>
  <p:clrMapOvr>
    <a:masterClrMapping/>
  </p:clrMapOvr>
  <p:transition spd="med"/>
  <p:extLst>
    <p:ext uri="{DCECCB84-F9BA-43D5-87BE-67443E8EF086}">
      <p15:sldGuideLst xmlns:p15="http://schemas.microsoft.com/office/powerpoint/2012/main">
        <p15:guide id="1" orient="horz" pos="2233">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1_Texte fond bleu formes">
    <p:bg>
      <p:bgPr>
        <a:solidFill>
          <a:srgbClr val="306EC7"/>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9359325C-DE6F-C648-A4FE-B9C30B92A599}"/>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16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64" name="Image" descr="Image"/>
          <p:cNvPicPr>
            <a:picLocks noChangeAspect="1"/>
          </p:cNvPicPr>
          <p:nvPr/>
        </p:nvPicPr>
        <p:blipFill>
          <a:blip r:embed="rId3"/>
          <a:stretch>
            <a:fillRect/>
          </a:stretch>
        </p:blipFill>
        <p:spPr>
          <a:xfrm>
            <a:off x="17513799" y="4563719"/>
            <a:ext cx="6873937" cy="9152095"/>
          </a:xfrm>
          <a:prstGeom prst="rect">
            <a:avLst/>
          </a:prstGeom>
          <a:ln w="12700">
            <a:miter lim="400000"/>
          </a:ln>
        </p:spPr>
      </p:pic>
      <p:sp>
        <p:nvSpPr>
          <p:cNvPr id="165"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3" y="4978800"/>
            <a:ext cx="13533703" cy="5683586"/>
          </a:xfrm>
          <a:prstGeom prst="rect">
            <a:avLst/>
          </a:prstGeom>
        </p:spPr>
        <p:txBody>
          <a:bodyPr/>
          <a:lstStyle>
            <a:lvl1pPr>
              <a:defRPr>
                <a:solidFill>
                  <a:srgbClr val="FFFFFF"/>
                </a:solidFill>
              </a:defRPr>
            </a:lvl1pPr>
          </a:lstStyle>
          <a:p>
            <a:pPr lvl="0"/>
            <a:r>
              <a:rPr lang="fr-FR"/>
              <a:t>Cliquez pour modifier les styles du texte du masque</a:t>
            </a:r>
          </a:p>
        </p:txBody>
      </p:sp>
      <p:sp>
        <p:nvSpPr>
          <p:cNvPr id="166" name="Titre de diapositive"/>
          <p:cNvSpPr txBox="1">
            <a:spLocks noGrp="1"/>
          </p:cNvSpPr>
          <p:nvPr>
            <p:ph type="body" sz="quarter" idx="22" hasCustomPrompt="1"/>
          </p:nvPr>
        </p:nvSpPr>
        <p:spPr>
          <a:xfrm>
            <a:off x="1020232" y="3564000"/>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67" name="Titre de diapositive"/>
          <p:cNvSpPr txBox="1">
            <a:spLocks noGrp="1"/>
          </p:cNvSpPr>
          <p:nvPr>
            <p:ph type="body" sz="quarter" idx="23" hasCustomPrompt="1"/>
          </p:nvPr>
        </p:nvSpPr>
        <p:spPr>
          <a:xfrm>
            <a:off x="1020232" y="2610000"/>
            <a:ext cx="14264793" cy="841256"/>
          </a:xfrm>
          <a:prstGeom prst="rect">
            <a:avLst/>
          </a:prstGeom>
        </p:spPr>
        <p:txBody>
          <a:bodyPr anchor="b">
            <a:spAutoFit/>
          </a:bodyPr>
          <a:lstStyle>
            <a:lvl1pPr>
              <a:lnSpc>
                <a:spcPct val="80000"/>
              </a:lnSpc>
              <a:spcBef>
                <a:spcPts val="0"/>
              </a:spcBef>
              <a:defRPr sz="6000" b="1" spc="-119">
                <a:solidFill>
                  <a:srgbClr val="FFFFFF"/>
                </a:solidFill>
              </a:defRPr>
            </a:lvl1pPr>
          </a:lstStyle>
          <a:p>
            <a:r>
              <a:rPr err="1"/>
              <a:t>Titre</a:t>
            </a:r>
            <a:r>
              <a:t> de diapositive</a:t>
            </a:r>
          </a:p>
        </p:txBody>
      </p:sp>
      <p:pic>
        <p:nvPicPr>
          <p:cNvPr id="10" name="Image" descr="Image">
            <a:extLst>
              <a:ext uri="{FF2B5EF4-FFF2-40B4-BE49-F238E27FC236}">
                <a16:creationId xmlns:a16="http://schemas.microsoft.com/office/drawing/2014/main" id="{1AF81432-278A-A74C-94E7-4444EF6329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11" name="Numéro de diapositive">
            <a:extLst>
              <a:ext uri="{FF2B5EF4-FFF2-40B4-BE49-F238E27FC236}">
                <a16:creationId xmlns:a16="http://schemas.microsoft.com/office/drawing/2014/main" id="{8A18C865-0164-9E4C-98CE-6DDE009A7BE0}"/>
              </a:ext>
            </a:extLst>
          </p:cNvPr>
          <p:cNvSpPr txBox="1">
            <a:spLocks noGrp="1"/>
          </p:cNvSpPr>
          <p:nvPr>
            <p:ph type="sldNum" sz="quarter" idx="2"/>
          </p:nvPr>
        </p:nvSpPr>
        <p:spPr>
          <a:xfrm>
            <a:off x="23708647" y="12775848"/>
            <a:ext cx="368574" cy="414205"/>
          </a:xfrm>
          <a:prstGeom prst="rect">
            <a:avLst/>
          </a:prstGeom>
        </p:spPr>
        <p:txBody>
          <a:bodyPr/>
          <a:lstStyle>
            <a:lvl1pPr>
              <a:defRPr>
                <a:solidFill>
                  <a:srgbClr val="306EC7"/>
                </a:solidFill>
              </a:defRPr>
            </a:lvl1pPr>
          </a:lstStyle>
          <a:p>
            <a:fld id="{86CB4B4D-7CA3-9044-876B-883B54F8677D}" type="slidenum">
              <a:t>‹N°›</a:t>
            </a:fld>
            <a:endParaRPr/>
          </a:p>
        </p:txBody>
      </p:sp>
      <p:pic>
        <p:nvPicPr>
          <p:cNvPr id="14" name="Image" descr="Image">
            <a:extLst>
              <a:ext uri="{FF2B5EF4-FFF2-40B4-BE49-F238E27FC236}">
                <a16:creationId xmlns:a16="http://schemas.microsoft.com/office/drawing/2014/main" id="{888A12C3-B307-4637-86AD-FF62499A732A}"/>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FEA22D4E-0B67-65B4-74FF-F68A0E5346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94850545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1_Texte fond bleu">
    <p:spTree>
      <p:nvGrpSpPr>
        <p:cNvPr id="1" name=""/>
        <p:cNvGrpSpPr/>
        <p:nvPr/>
      </p:nvGrpSpPr>
      <p:grpSpPr>
        <a:xfrm>
          <a:off x="0" y="0"/>
          <a:ext cx="0" cy="0"/>
          <a:chOff x="0" y="0"/>
          <a:chExt cx="0" cy="0"/>
        </a:xfrm>
      </p:grpSpPr>
      <p:sp>
        <p:nvSpPr>
          <p:cNvPr id="177" name="Rectangle 5"/>
          <p:cNvSpPr/>
          <p:nvPr/>
        </p:nvSpPr>
        <p:spPr>
          <a:xfrm>
            <a:off x="0" y="1661714"/>
            <a:ext cx="24384000" cy="12060002"/>
          </a:xfrm>
          <a:prstGeom prst="rect">
            <a:avLst/>
          </a:prstGeom>
          <a:solidFill>
            <a:srgbClr val="306EC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3" name="Rectangle">
            <a:extLst>
              <a:ext uri="{FF2B5EF4-FFF2-40B4-BE49-F238E27FC236}">
                <a16:creationId xmlns:a16="http://schemas.microsoft.com/office/drawing/2014/main" id="{61F3BF18-A566-1D42-8CCA-06015346943B}"/>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178"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3" y="4978800"/>
            <a:ext cx="13533703" cy="5683586"/>
          </a:xfrm>
          <a:prstGeom prst="rect">
            <a:avLst/>
          </a:prstGeom>
        </p:spPr>
        <p:txBody>
          <a:bodyPr/>
          <a:lstStyle>
            <a:lvl1pPr>
              <a:defRPr>
                <a:solidFill>
                  <a:srgbClr val="FFFFFF"/>
                </a:solidFill>
              </a:defRPr>
            </a:lvl1pPr>
          </a:lstStyle>
          <a:p>
            <a:pPr lvl="0"/>
            <a:r>
              <a:rPr lang="fr-FR"/>
              <a:t>Cliquez pour modifier les styles du texte du masque</a:t>
            </a:r>
          </a:p>
        </p:txBody>
      </p:sp>
      <p:pic>
        <p:nvPicPr>
          <p:cNvPr id="1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179" name="Titre de diapositive"/>
          <p:cNvSpPr txBox="1">
            <a:spLocks noGrp="1"/>
          </p:cNvSpPr>
          <p:nvPr>
            <p:ph type="body" sz="quarter" idx="22" hasCustomPrompt="1"/>
          </p:nvPr>
        </p:nvSpPr>
        <p:spPr>
          <a:xfrm>
            <a:off x="1020232" y="3564000"/>
            <a:ext cx="14264793" cy="644534"/>
          </a:xfrm>
          <a:prstGeom prst="rect">
            <a:avLst/>
          </a:prstGeom>
        </p:spPr>
        <p:txBody>
          <a:bodyPr anchor="b"/>
          <a:lstStyle>
            <a:lvl1pPr>
              <a:lnSpc>
                <a:spcPct val="80000"/>
              </a:lnSpc>
              <a:spcBef>
                <a:spcPts val="0"/>
              </a:spcBef>
              <a:defRPr sz="3500" b="1" spc="0" baseline="0">
                <a:solidFill>
                  <a:srgbClr val="1ECAD4"/>
                </a:solidFill>
              </a:defRPr>
            </a:lvl1pPr>
          </a:lstStyle>
          <a:p>
            <a:r>
              <a:rPr lang="fr-FR"/>
              <a:t>Sous-titre de la diapositive</a:t>
            </a:r>
          </a:p>
        </p:txBody>
      </p:sp>
      <p:sp>
        <p:nvSpPr>
          <p:cNvPr id="180" name="Titre de diapositive"/>
          <p:cNvSpPr txBox="1">
            <a:spLocks noGrp="1"/>
          </p:cNvSpPr>
          <p:nvPr>
            <p:ph type="body" sz="quarter" idx="23" hasCustomPrompt="1"/>
          </p:nvPr>
        </p:nvSpPr>
        <p:spPr>
          <a:xfrm>
            <a:off x="1020232" y="2610000"/>
            <a:ext cx="14264793" cy="841256"/>
          </a:xfrm>
          <a:prstGeom prst="rect">
            <a:avLst/>
          </a:prstGeom>
        </p:spPr>
        <p:txBody>
          <a:bodyPr anchor="b">
            <a:spAutoFit/>
          </a:bodyPr>
          <a:lstStyle>
            <a:lvl1pPr>
              <a:lnSpc>
                <a:spcPct val="80000"/>
              </a:lnSpc>
              <a:spcBef>
                <a:spcPts val="0"/>
              </a:spcBef>
              <a:defRPr sz="6000" b="1" spc="-119">
                <a:solidFill>
                  <a:srgbClr val="FFFFFF"/>
                </a:solidFill>
              </a:defRPr>
            </a:lvl1pPr>
          </a:lstStyle>
          <a:p>
            <a:r>
              <a:rPr err="1"/>
              <a:t>Titre</a:t>
            </a:r>
            <a:r>
              <a:t> de </a:t>
            </a:r>
            <a:r>
              <a:rPr lang="fr-FR"/>
              <a:t>la </a:t>
            </a:r>
            <a:r>
              <a:t>diapositive</a:t>
            </a:r>
          </a:p>
        </p:txBody>
      </p:sp>
      <p:pic>
        <p:nvPicPr>
          <p:cNvPr id="10" name="Image" descr="Image">
            <a:extLst>
              <a:ext uri="{FF2B5EF4-FFF2-40B4-BE49-F238E27FC236}">
                <a16:creationId xmlns:a16="http://schemas.microsoft.com/office/drawing/2014/main" id="{80A8D2F7-D47F-5040-AEF3-A6E3CE127C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11" name="Numéro de diapositive">
            <a:extLst>
              <a:ext uri="{FF2B5EF4-FFF2-40B4-BE49-F238E27FC236}">
                <a16:creationId xmlns:a16="http://schemas.microsoft.com/office/drawing/2014/main" id="{22DDE757-67E0-AA40-80FF-88E88F8A40CF}"/>
              </a:ext>
            </a:extLst>
          </p:cNvPr>
          <p:cNvSpPr txBox="1">
            <a:spLocks noGrp="1"/>
          </p:cNvSpPr>
          <p:nvPr>
            <p:ph type="sldNum" sz="quarter" idx="2"/>
          </p:nvPr>
        </p:nvSpPr>
        <p:spPr>
          <a:xfrm>
            <a:off x="23708647" y="12775848"/>
            <a:ext cx="368574" cy="414205"/>
          </a:xfrm>
          <a:prstGeom prst="rect">
            <a:avLst/>
          </a:prstGeom>
        </p:spPr>
        <p:txBody>
          <a:bodyPr/>
          <a:lstStyle>
            <a:lvl1pPr>
              <a:defRPr>
                <a:solidFill>
                  <a:srgbClr val="306EC7"/>
                </a:solidFill>
              </a:defRPr>
            </a:lvl1pPr>
          </a:lstStyle>
          <a:p>
            <a:fld id="{86CB4B4D-7CA3-9044-876B-883B54F8677D}" type="slidenum">
              <a:t>‹N°›</a:t>
            </a:fld>
            <a:endParaRPr/>
          </a:p>
        </p:txBody>
      </p:sp>
      <p:pic>
        <p:nvPicPr>
          <p:cNvPr id="14" name="Image" descr="Image">
            <a:extLst>
              <a:ext uri="{FF2B5EF4-FFF2-40B4-BE49-F238E27FC236}">
                <a16:creationId xmlns:a16="http://schemas.microsoft.com/office/drawing/2014/main" id="{F56F784B-E263-4C7E-8E67-144943760E60}"/>
              </a:ext>
            </a:extLst>
          </p:cNvPr>
          <p:cNvPicPr>
            <a:picLocks noChangeAspect="1"/>
          </p:cNvPicPr>
          <p:nvPr userDrawn="1"/>
        </p:nvPicPr>
        <p:blipFill>
          <a:blip r:embed="rId4"/>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CC0BA6DF-460C-5083-0D2A-EDC7C84E5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22866508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1_Texte long">
    <p:spTree>
      <p:nvGrpSpPr>
        <p:cNvPr id="1" name=""/>
        <p:cNvGrpSpPr/>
        <p:nvPr/>
      </p:nvGrpSpPr>
      <p:grpSpPr>
        <a:xfrm>
          <a:off x="0" y="0"/>
          <a:ext cx="0" cy="0"/>
          <a:chOff x="0" y="0"/>
          <a:chExt cx="0" cy="0"/>
        </a:xfrm>
      </p:grpSpPr>
      <p:sp>
        <p:nvSpPr>
          <p:cNvPr id="189" name="Lorem ipsum  Lorem ipsum dolor sit amet, consectetur adipiscing elit. Curabitur sem massa, pulvinar sed ultricies non, ultrices in dui. Fusce faucibus arcu ex, quis viverra risus pretium nec. Pellentesque maximus nulla id enim vehicula, ut aliquet orci t"/>
          <p:cNvSpPr txBox="1">
            <a:spLocks noGrp="1"/>
          </p:cNvSpPr>
          <p:nvPr>
            <p:ph type="body" idx="21"/>
          </p:nvPr>
        </p:nvSpPr>
        <p:spPr>
          <a:xfrm>
            <a:off x="969432" y="3486503"/>
            <a:ext cx="22445138" cy="8814970"/>
          </a:xfrm>
          <a:prstGeom prst="rect">
            <a:avLst/>
          </a:prstGeom>
        </p:spPr>
        <p:txBody>
          <a:bodyPr/>
          <a:lstStyle/>
          <a:p>
            <a:pPr lvl="0">
              <a:defRPr sz="6000" b="1" u="sng">
                <a:solidFill>
                  <a:srgbClr val="306EC7"/>
                </a:solidFill>
              </a:defRPr>
            </a:pPr>
            <a:r>
              <a:rPr lang="fr-FR"/>
              <a:t>Cliquez pour modifier les styles du texte du masque</a:t>
            </a:r>
          </a:p>
          <a:p>
            <a:pPr lvl="1">
              <a:defRPr sz="6000" b="1" u="sng">
                <a:solidFill>
                  <a:srgbClr val="306EC7"/>
                </a:solidFill>
              </a:defRPr>
            </a:pPr>
            <a:r>
              <a:rPr lang="fr-FR"/>
              <a:t>Deuxième niveau</a:t>
            </a:r>
          </a:p>
        </p:txBody>
      </p:sp>
      <p:sp>
        <p:nvSpPr>
          <p:cNvPr id="1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2" name="Image 1" descr="Une image contenant texte, Police, capture d’écran, Graphique&#10;&#10;Description générée automatiquement">
            <a:extLst>
              <a:ext uri="{FF2B5EF4-FFF2-40B4-BE49-F238E27FC236}">
                <a16:creationId xmlns:a16="http://schemas.microsoft.com/office/drawing/2014/main" id="{A27DAA25-EF09-8D4D-4C97-DE9BBE1AE6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18380162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 3 Colonnes">
    <p:spTree>
      <p:nvGrpSpPr>
        <p:cNvPr id="1" name=""/>
        <p:cNvGrpSpPr/>
        <p:nvPr/>
      </p:nvGrpSpPr>
      <p:grpSpPr>
        <a:xfrm>
          <a:off x="0" y="0"/>
          <a:ext cx="0" cy="0"/>
          <a:chOff x="0" y="0"/>
          <a:chExt cx="0" cy="0"/>
        </a:xfrm>
      </p:grpSpPr>
      <p:sp>
        <p:nvSpPr>
          <p:cNvPr id="198" name="Titre de diapositive"/>
          <p:cNvSpPr txBox="1"/>
          <p:nvPr/>
        </p:nvSpPr>
        <p:spPr>
          <a:xfrm>
            <a:off x="1018800" y="2610000"/>
            <a:ext cx="10347337" cy="143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a:lnSpc>
                <a:spcPct val="80000"/>
              </a:lnSpc>
              <a:defRPr sz="6000" b="1" spc="-200">
                <a:solidFill>
                  <a:srgbClr val="306EC7"/>
                </a:solidFill>
                <a:latin typeface="Arial"/>
                <a:ea typeface="Arial"/>
                <a:cs typeface="Arial"/>
                <a:sym typeface="Arial"/>
              </a:defRPr>
            </a:lvl1pPr>
          </a:lstStyle>
          <a:p>
            <a:r>
              <a:rPr err="1"/>
              <a:t>Titre</a:t>
            </a:r>
            <a:r>
              <a:t> de </a:t>
            </a:r>
            <a:r>
              <a:rPr lang="fr-FR"/>
              <a:t>la </a:t>
            </a:r>
            <a:r>
              <a:t>diapositive</a:t>
            </a:r>
          </a:p>
        </p:txBody>
      </p:sp>
      <p:sp>
        <p:nvSpPr>
          <p:cNvPr id="1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8" name="Espace réservé du texte 7">
            <a:extLst>
              <a:ext uri="{FF2B5EF4-FFF2-40B4-BE49-F238E27FC236}">
                <a16:creationId xmlns:a16="http://schemas.microsoft.com/office/drawing/2014/main" id="{40FBFC7D-990C-8144-B9A7-92A1B4EBFD2F}"/>
              </a:ext>
            </a:extLst>
          </p:cNvPr>
          <p:cNvSpPr>
            <a:spLocks noGrp="1"/>
          </p:cNvSpPr>
          <p:nvPr>
            <p:ph type="body" sz="quarter" idx="10" hasCustomPrompt="1"/>
          </p:nvPr>
        </p:nvSpPr>
        <p:spPr>
          <a:xfrm>
            <a:off x="1046512" y="5985163"/>
            <a:ext cx="6200775" cy="6790685"/>
          </a:xfrm>
        </p:spPr>
        <p:txBody>
          <a:bodyPr/>
          <a:lstStyle/>
          <a:p>
            <a:pPr lvl="0"/>
            <a:r>
              <a:rPr lang="fr-FR" b="0" u="none">
                <a:solidFill>
                  <a:srgbClr val="000000"/>
                </a:solidFill>
              </a:rPr>
              <a:t>Lorem ipsum </a:t>
            </a:r>
            <a:r>
              <a:rPr lang="fr-FR" b="0" u="none" err="1">
                <a:solidFill>
                  <a:srgbClr val="000000"/>
                </a:solidFill>
              </a:rPr>
              <a:t>dolor</a:t>
            </a:r>
            <a:r>
              <a:rPr lang="fr-FR" b="0" u="none">
                <a:solidFill>
                  <a:srgbClr val="000000"/>
                </a:solidFill>
              </a:rPr>
              <a:t> </a:t>
            </a:r>
            <a:r>
              <a:rPr lang="fr-FR" b="0" u="none" err="1">
                <a:solidFill>
                  <a:srgbClr val="000000"/>
                </a:solidFill>
              </a:rPr>
              <a:t>sit</a:t>
            </a:r>
            <a:r>
              <a:rPr lang="fr-FR" b="0" u="none">
                <a:solidFill>
                  <a:srgbClr val="000000"/>
                </a:solidFill>
              </a:rPr>
              <a:t> </a:t>
            </a:r>
            <a:r>
              <a:rPr lang="fr-FR" b="0" u="none" err="1">
                <a:solidFill>
                  <a:srgbClr val="000000"/>
                </a:solidFill>
              </a:rPr>
              <a:t>amet</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adipiscing</a:t>
            </a:r>
            <a:r>
              <a:rPr lang="fr-FR" b="0" u="none">
                <a:solidFill>
                  <a:srgbClr val="000000"/>
                </a:solidFill>
              </a:rPr>
              <a:t> </a:t>
            </a:r>
            <a:r>
              <a:rPr lang="fr-FR" b="0" u="none" err="1">
                <a:solidFill>
                  <a:srgbClr val="000000"/>
                </a:solidFill>
              </a:rPr>
              <a:t>elit</a:t>
            </a:r>
            <a:r>
              <a:rPr lang="fr-FR" b="0" u="none">
                <a:solidFill>
                  <a:srgbClr val="000000"/>
                </a:solidFill>
              </a:rPr>
              <a:t>. </a:t>
            </a:r>
            <a:r>
              <a:rPr lang="fr-FR" b="0" u="none" err="1">
                <a:solidFill>
                  <a:srgbClr val="000000"/>
                </a:solidFill>
              </a:rPr>
              <a:t>Curabitur</a:t>
            </a:r>
            <a:r>
              <a:rPr lang="fr-FR" b="0" u="none">
                <a:solidFill>
                  <a:srgbClr val="000000"/>
                </a:solidFill>
              </a:rPr>
              <a:t> </a:t>
            </a:r>
            <a:r>
              <a:rPr lang="fr-FR" b="0" u="none" err="1">
                <a:solidFill>
                  <a:srgbClr val="000000"/>
                </a:solidFill>
              </a:rPr>
              <a:t>sem</a:t>
            </a:r>
            <a:r>
              <a:rPr lang="fr-FR" b="0" u="none">
                <a:solidFill>
                  <a:srgbClr val="000000"/>
                </a:solidFill>
              </a:rPr>
              <a:t> massa, </a:t>
            </a:r>
            <a:r>
              <a:rPr lang="fr-FR" b="0" u="none" err="1">
                <a:solidFill>
                  <a:srgbClr val="000000"/>
                </a:solidFill>
              </a:rPr>
              <a:t>pulvinar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ultricies</a:t>
            </a:r>
            <a:r>
              <a:rPr lang="fr-FR" b="0" u="none">
                <a:solidFill>
                  <a:srgbClr val="000000"/>
                </a:solidFill>
              </a:rPr>
              <a:t> non, </a:t>
            </a:r>
            <a:r>
              <a:rPr lang="fr-FR" b="0" u="none" err="1">
                <a:solidFill>
                  <a:srgbClr val="000000"/>
                </a:solidFill>
              </a:rPr>
              <a:t>ultrices</a:t>
            </a:r>
            <a:r>
              <a:rPr lang="fr-FR" b="0" u="none">
                <a:solidFill>
                  <a:srgbClr val="000000"/>
                </a:solidFill>
              </a:rPr>
              <a:t> in </a:t>
            </a:r>
            <a:r>
              <a:rPr lang="fr-FR" b="0" u="none" err="1">
                <a:solidFill>
                  <a:srgbClr val="000000"/>
                </a:solidFill>
              </a:rPr>
              <a:t>dui</a:t>
            </a:r>
            <a:r>
              <a:rPr lang="fr-FR" b="0" u="none">
                <a:solidFill>
                  <a:srgbClr val="000000"/>
                </a:solidFill>
              </a:rPr>
              <a:t>. </a:t>
            </a:r>
            <a:r>
              <a:rPr lang="fr-FR" b="0" u="none" err="1">
                <a:solidFill>
                  <a:srgbClr val="000000"/>
                </a:solidFill>
              </a:rPr>
              <a:t>Fusce</a:t>
            </a:r>
            <a:r>
              <a:rPr lang="fr-FR" b="0" u="none">
                <a:solidFill>
                  <a:srgbClr val="000000"/>
                </a:solidFill>
              </a:rPr>
              <a:t> </a:t>
            </a:r>
            <a:r>
              <a:rPr lang="fr-FR" b="0" u="none" err="1">
                <a:solidFill>
                  <a:srgbClr val="000000"/>
                </a:solidFill>
              </a:rPr>
              <a:t>faucibus</a:t>
            </a:r>
            <a:r>
              <a:rPr lang="fr-FR" b="0" u="none">
                <a:solidFill>
                  <a:srgbClr val="000000"/>
                </a:solidFill>
              </a:rPr>
              <a:t> </a:t>
            </a:r>
            <a:r>
              <a:rPr lang="fr-FR" b="0" u="none" err="1">
                <a:solidFill>
                  <a:srgbClr val="000000"/>
                </a:solidFill>
              </a:rPr>
              <a:t>arcu</a:t>
            </a:r>
            <a:r>
              <a:rPr lang="fr-FR" b="0" u="none">
                <a:solidFill>
                  <a:srgbClr val="000000"/>
                </a:solidFill>
              </a:rPr>
              <a:t> ex, </a:t>
            </a:r>
            <a:r>
              <a:rPr lang="fr-FR" b="0" u="none" err="1">
                <a:solidFill>
                  <a:srgbClr val="000000"/>
                </a:solidFill>
              </a:rPr>
              <a:t>quis</a:t>
            </a:r>
            <a:r>
              <a:rPr lang="fr-FR" b="0" u="none">
                <a:solidFill>
                  <a:srgbClr val="000000"/>
                </a:solidFill>
              </a:rPr>
              <a:t> </a:t>
            </a:r>
            <a:r>
              <a:rPr lang="fr-FR" b="0" u="none" err="1">
                <a:solidFill>
                  <a:srgbClr val="000000"/>
                </a:solidFill>
              </a:rPr>
              <a:t>viverra</a:t>
            </a:r>
            <a:r>
              <a:rPr lang="fr-FR" b="0" u="none">
                <a:solidFill>
                  <a:srgbClr val="000000"/>
                </a:solidFill>
              </a:rPr>
              <a:t> </a:t>
            </a:r>
            <a:r>
              <a:rPr lang="fr-FR" b="0" u="none" err="1">
                <a:solidFill>
                  <a:srgbClr val="000000"/>
                </a:solidFill>
              </a:rPr>
              <a:t>risus</a:t>
            </a:r>
            <a:r>
              <a:rPr lang="fr-FR" b="0" u="none">
                <a:solidFill>
                  <a:srgbClr val="000000"/>
                </a:solidFill>
              </a:rPr>
              <a:t> pretium nec. </a:t>
            </a:r>
            <a:r>
              <a:rPr lang="fr-FR" b="0" u="none" err="1">
                <a:solidFill>
                  <a:srgbClr val="000000"/>
                </a:solidFill>
              </a:rPr>
              <a:t>Pellentesque</a:t>
            </a:r>
            <a:r>
              <a:rPr lang="fr-FR" b="0" u="none">
                <a:solidFill>
                  <a:srgbClr val="000000"/>
                </a:solidFill>
              </a:rPr>
              <a:t> </a:t>
            </a:r>
            <a:r>
              <a:rPr lang="fr-FR" b="0" u="none" err="1">
                <a:solidFill>
                  <a:srgbClr val="000000"/>
                </a:solidFill>
              </a:rPr>
              <a:t>maximus</a:t>
            </a:r>
            <a:r>
              <a:rPr lang="fr-FR" b="0" u="none">
                <a:solidFill>
                  <a:srgbClr val="000000"/>
                </a:solidFill>
              </a:rPr>
              <a:t> </a:t>
            </a:r>
            <a:r>
              <a:rPr lang="fr-FR" b="0" u="none" err="1">
                <a:solidFill>
                  <a:srgbClr val="000000"/>
                </a:solidFill>
              </a:rPr>
              <a:t>nulla</a:t>
            </a:r>
            <a:r>
              <a:rPr lang="fr-FR" b="0" u="none">
                <a:solidFill>
                  <a:srgbClr val="000000"/>
                </a:solidFill>
              </a:rPr>
              <a:t> id </a:t>
            </a:r>
            <a:r>
              <a:rPr lang="fr-FR" b="0" u="none" err="1">
                <a:solidFill>
                  <a:srgbClr val="000000"/>
                </a:solidFill>
              </a:rPr>
              <a:t>enim</a:t>
            </a:r>
            <a:r>
              <a:rPr lang="fr-FR" b="0" u="none">
                <a:solidFill>
                  <a:srgbClr val="000000"/>
                </a:solidFill>
              </a:rPr>
              <a:t> </a:t>
            </a:r>
            <a:r>
              <a:rPr lang="fr-FR" b="0" u="none" err="1">
                <a:solidFill>
                  <a:srgbClr val="000000"/>
                </a:solidFill>
              </a:rPr>
              <a:t>vehicula</a:t>
            </a:r>
            <a:r>
              <a:rPr lang="fr-FR" b="0" u="none">
                <a:solidFill>
                  <a:srgbClr val="000000"/>
                </a:solidFill>
              </a:rPr>
              <a:t>, ut </a:t>
            </a:r>
            <a:r>
              <a:rPr lang="fr-FR" b="0" u="none" err="1">
                <a:solidFill>
                  <a:srgbClr val="000000"/>
                </a:solidFill>
              </a:rPr>
              <a:t>aliquet</a:t>
            </a:r>
            <a:r>
              <a:rPr lang="fr-FR" b="0" u="none">
                <a:solidFill>
                  <a:srgbClr val="000000"/>
                </a:solidFill>
              </a:rPr>
              <a:t> </a:t>
            </a:r>
            <a:r>
              <a:rPr lang="fr-FR" b="0" u="none" err="1">
                <a:solidFill>
                  <a:srgbClr val="000000"/>
                </a:solidFill>
              </a:rPr>
              <a:t>orci</a:t>
            </a:r>
            <a:r>
              <a:rPr lang="fr-FR" b="0" u="none">
                <a:solidFill>
                  <a:srgbClr val="000000"/>
                </a:solidFill>
              </a:rPr>
              <a:t> </a:t>
            </a:r>
            <a:r>
              <a:rPr lang="fr-FR" b="0" u="none" err="1">
                <a:solidFill>
                  <a:srgbClr val="000000"/>
                </a:solidFill>
              </a:rPr>
              <a:t>tincidunt</a:t>
            </a:r>
            <a:r>
              <a:rPr lang="fr-FR" b="0" u="none">
                <a:solidFill>
                  <a:srgbClr val="000000"/>
                </a:solidFill>
              </a:rPr>
              <a:t>. </a:t>
            </a:r>
            <a:endParaRPr lang="en-GB"/>
          </a:p>
        </p:txBody>
      </p:sp>
      <p:sp>
        <p:nvSpPr>
          <p:cNvPr id="12" name="Espace réservé du texte 7">
            <a:extLst>
              <a:ext uri="{FF2B5EF4-FFF2-40B4-BE49-F238E27FC236}">
                <a16:creationId xmlns:a16="http://schemas.microsoft.com/office/drawing/2014/main" id="{63B9E6A1-3F7B-6C41-9795-3260B97E2312}"/>
              </a:ext>
            </a:extLst>
          </p:cNvPr>
          <p:cNvSpPr>
            <a:spLocks noGrp="1"/>
          </p:cNvSpPr>
          <p:nvPr>
            <p:ph type="body" sz="quarter" idx="11" hasCustomPrompt="1"/>
          </p:nvPr>
        </p:nvSpPr>
        <p:spPr>
          <a:xfrm>
            <a:off x="8308097" y="5985162"/>
            <a:ext cx="6200775" cy="6790685"/>
          </a:xfrm>
        </p:spPr>
        <p:txBody>
          <a:bodyPr/>
          <a:lstStyle/>
          <a:p>
            <a:pPr lvl="0"/>
            <a:r>
              <a:rPr lang="fr-FR" b="0" u="none">
                <a:solidFill>
                  <a:srgbClr val="000000"/>
                </a:solidFill>
              </a:rPr>
              <a:t>Duis id </a:t>
            </a:r>
            <a:r>
              <a:rPr lang="fr-FR" b="0" u="none" err="1">
                <a:solidFill>
                  <a:srgbClr val="000000"/>
                </a:solidFill>
              </a:rPr>
              <a:t>pharetra</a:t>
            </a:r>
            <a:r>
              <a:rPr lang="fr-FR" b="0" u="none">
                <a:solidFill>
                  <a:srgbClr val="000000"/>
                </a:solidFill>
              </a:rPr>
              <a:t> </a:t>
            </a:r>
            <a:r>
              <a:rPr lang="fr-FR" b="0" u="none" err="1">
                <a:solidFill>
                  <a:srgbClr val="000000"/>
                </a:solidFill>
              </a:rPr>
              <a:t>dolor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condimentum</a:t>
            </a:r>
            <a:r>
              <a:rPr lang="fr-FR" b="0" u="none">
                <a:solidFill>
                  <a:srgbClr val="000000"/>
                </a:solidFill>
              </a:rPr>
              <a:t> </a:t>
            </a:r>
            <a:r>
              <a:rPr lang="fr-FR" b="0" u="none" err="1">
                <a:solidFill>
                  <a:srgbClr val="000000"/>
                </a:solidFill>
              </a:rPr>
              <a:t>risus</a:t>
            </a:r>
            <a:r>
              <a:rPr lang="fr-FR" b="0" u="none">
                <a:solidFill>
                  <a:srgbClr val="000000"/>
                </a:solidFill>
              </a:rPr>
              <a:t>. Sed </a:t>
            </a:r>
            <a:r>
              <a:rPr lang="fr-FR" b="0" u="none" err="1">
                <a:solidFill>
                  <a:srgbClr val="000000"/>
                </a:solidFill>
              </a:rPr>
              <a:t>eleifend</a:t>
            </a:r>
            <a:r>
              <a:rPr lang="fr-FR" b="0" u="none">
                <a:solidFill>
                  <a:srgbClr val="000000"/>
                </a:solidFill>
              </a:rPr>
              <a:t>, mi </a:t>
            </a:r>
            <a:r>
              <a:rPr lang="fr-FR" b="0" u="none" err="1">
                <a:solidFill>
                  <a:srgbClr val="000000"/>
                </a:solidFill>
              </a:rPr>
              <a:t>quis</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suscipit</a:t>
            </a:r>
            <a:r>
              <a:rPr lang="fr-FR" b="0" u="none">
                <a:solidFill>
                  <a:srgbClr val="000000"/>
                </a:solidFill>
              </a:rPr>
              <a:t>, </a:t>
            </a:r>
            <a:r>
              <a:rPr lang="fr-FR" b="0" u="none" err="1">
                <a:solidFill>
                  <a:srgbClr val="000000"/>
                </a:solidFill>
              </a:rPr>
              <a:t>velit</a:t>
            </a:r>
            <a:r>
              <a:rPr lang="fr-FR" b="0" u="none">
                <a:solidFill>
                  <a:srgbClr val="000000"/>
                </a:solidFill>
              </a:rPr>
              <a:t> ante </a:t>
            </a:r>
            <a:r>
              <a:rPr lang="fr-FR" b="0" u="none" err="1">
                <a:solidFill>
                  <a:srgbClr val="000000"/>
                </a:solidFill>
              </a:rPr>
              <a:t>malesuada</a:t>
            </a:r>
            <a:r>
              <a:rPr lang="fr-FR" b="0" u="none">
                <a:solidFill>
                  <a:srgbClr val="000000"/>
                </a:solidFill>
              </a:rPr>
              <a:t> ante, a porta </a:t>
            </a:r>
            <a:r>
              <a:rPr lang="fr-FR" b="0" u="none" err="1">
                <a:solidFill>
                  <a:srgbClr val="000000"/>
                </a:solidFill>
              </a:rPr>
              <a:t>felis</a:t>
            </a:r>
            <a:r>
              <a:rPr lang="fr-FR" b="0" u="none">
                <a:solidFill>
                  <a:srgbClr val="000000"/>
                </a:solidFill>
              </a:rPr>
              <a:t> </a:t>
            </a:r>
            <a:r>
              <a:rPr lang="fr-FR" b="0" u="none" err="1">
                <a:solidFill>
                  <a:srgbClr val="000000"/>
                </a:solidFill>
              </a:rPr>
              <a:t>leo</a:t>
            </a:r>
            <a:r>
              <a:rPr lang="fr-FR" b="0" u="none">
                <a:solidFill>
                  <a:srgbClr val="000000"/>
                </a:solidFill>
              </a:rPr>
              <a:t> ut </a:t>
            </a:r>
            <a:r>
              <a:rPr lang="fr-FR" b="0" u="none" err="1">
                <a:solidFill>
                  <a:srgbClr val="000000"/>
                </a:solidFill>
              </a:rPr>
              <a:t>nulla</a:t>
            </a:r>
            <a:r>
              <a:rPr lang="fr-FR" b="0" u="none">
                <a:solidFill>
                  <a:srgbClr val="000000"/>
                </a:solidFill>
              </a:rPr>
              <a:t>. </a:t>
            </a:r>
            <a:r>
              <a:rPr lang="fr-FR" b="0" u="none" err="1">
                <a:solidFill>
                  <a:srgbClr val="000000"/>
                </a:solidFill>
              </a:rPr>
              <a:t>Vestibulum</a:t>
            </a:r>
            <a:r>
              <a:rPr lang="fr-FR" b="0" u="none">
                <a:solidFill>
                  <a:srgbClr val="000000"/>
                </a:solidFill>
              </a:rPr>
              <a:t> et </a:t>
            </a:r>
            <a:r>
              <a:rPr lang="fr-FR" b="0" u="none" err="1">
                <a:solidFill>
                  <a:srgbClr val="000000"/>
                </a:solidFill>
              </a:rPr>
              <a:t>rutrum</a:t>
            </a:r>
            <a:r>
              <a:rPr lang="fr-FR" b="0" u="none">
                <a:solidFill>
                  <a:srgbClr val="000000"/>
                </a:solidFill>
              </a:rPr>
              <a:t> libero. </a:t>
            </a:r>
            <a:r>
              <a:rPr lang="fr-FR" b="0" u="none" err="1">
                <a:solidFill>
                  <a:srgbClr val="000000"/>
                </a:solidFill>
              </a:rPr>
              <a:t>Vestibulum</a:t>
            </a:r>
            <a:r>
              <a:rPr lang="fr-FR" b="0" u="none">
                <a:solidFill>
                  <a:srgbClr val="000000"/>
                </a:solidFill>
              </a:rPr>
              <a:t> vitae </a:t>
            </a:r>
            <a:r>
              <a:rPr lang="fr-FR" b="0" u="none" err="1">
                <a:solidFill>
                  <a:srgbClr val="000000"/>
                </a:solidFill>
              </a:rPr>
              <a:t>mauris</a:t>
            </a:r>
            <a:r>
              <a:rPr lang="fr-FR" b="0" u="none">
                <a:solidFill>
                  <a:srgbClr val="000000"/>
                </a:solidFill>
              </a:rPr>
              <a:t> non </a:t>
            </a:r>
            <a:r>
              <a:rPr lang="fr-FR" b="0" u="none" err="1">
                <a:solidFill>
                  <a:srgbClr val="000000"/>
                </a:solidFill>
              </a:rPr>
              <a:t>lorem</a:t>
            </a:r>
            <a:r>
              <a:rPr lang="fr-FR" b="0" u="none">
                <a:solidFill>
                  <a:srgbClr val="000000"/>
                </a:solidFill>
              </a:rPr>
              <a:t> </a:t>
            </a:r>
            <a:r>
              <a:rPr lang="fr-FR" b="0" u="none" err="1">
                <a:solidFill>
                  <a:srgbClr val="000000"/>
                </a:solidFill>
              </a:rPr>
              <a:t>scelerisque</a:t>
            </a:r>
            <a:r>
              <a:rPr lang="fr-FR" b="0" u="none">
                <a:solidFill>
                  <a:srgbClr val="000000"/>
                </a:solidFill>
              </a:rPr>
              <a:t> </a:t>
            </a:r>
            <a:r>
              <a:rPr lang="fr-FR" b="0" u="none" err="1">
                <a:solidFill>
                  <a:srgbClr val="000000"/>
                </a:solidFill>
              </a:rPr>
              <a:t>mattis</a:t>
            </a:r>
            <a:r>
              <a:rPr lang="fr-FR" b="0" u="none">
                <a:solidFill>
                  <a:srgbClr val="000000"/>
                </a:solidFill>
              </a:rPr>
              <a:t>. </a:t>
            </a:r>
            <a:endParaRPr lang="en-GB"/>
          </a:p>
        </p:txBody>
      </p:sp>
      <p:sp>
        <p:nvSpPr>
          <p:cNvPr id="13" name="Espace réservé du texte 7">
            <a:extLst>
              <a:ext uri="{FF2B5EF4-FFF2-40B4-BE49-F238E27FC236}">
                <a16:creationId xmlns:a16="http://schemas.microsoft.com/office/drawing/2014/main" id="{971D28F6-F188-D748-8C38-2E1AC8FF3589}"/>
              </a:ext>
            </a:extLst>
          </p:cNvPr>
          <p:cNvSpPr>
            <a:spLocks noGrp="1"/>
          </p:cNvSpPr>
          <p:nvPr>
            <p:ph type="body" sz="quarter" idx="12" hasCustomPrompt="1"/>
          </p:nvPr>
        </p:nvSpPr>
        <p:spPr>
          <a:xfrm>
            <a:off x="15569682" y="5985164"/>
            <a:ext cx="6200775" cy="6790685"/>
          </a:xfrm>
        </p:spPr>
        <p:txBody>
          <a:bodyPr/>
          <a:lstStyle/>
          <a:p>
            <a:pPr lvl="0"/>
            <a:r>
              <a:rPr lang="fr-FR" b="0" u="none" err="1">
                <a:solidFill>
                  <a:srgbClr val="000000"/>
                </a:solidFill>
              </a:rPr>
              <a:t>Pellentesque</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accumsan</a:t>
            </a:r>
            <a:r>
              <a:rPr lang="fr-FR" b="0" u="none">
                <a:solidFill>
                  <a:srgbClr val="000000"/>
                </a:solidFill>
              </a:rPr>
              <a:t> </a:t>
            </a:r>
            <a:r>
              <a:rPr lang="fr-FR" b="0" u="none" err="1">
                <a:solidFill>
                  <a:srgbClr val="000000"/>
                </a:solidFill>
              </a:rPr>
              <a:t>enim</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sollicitudin</a:t>
            </a:r>
            <a:r>
              <a:rPr lang="fr-FR" b="0" u="none">
                <a:solidFill>
                  <a:srgbClr val="000000"/>
                </a:solidFill>
              </a:rPr>
              <a:t> </a:t>
            </a:r>
            <a:r>
              <a:rPr lang="fr-FR" b="0" u="none" err="1">
                <a:solidFill>
                  <a:srgbClr val="000000"/>
                </a:solidFill>
              </a:rPr>
              <a:t>urna</a:t>
            </a:r>
            <a:r>
              <a:rPr lang="fr-FR" b="0" u="none">
                <a:solidFill>
                  <a:srgbClr val="000000"/>
                </a:solidFill>
              </a:rPr>
              <a:t>. </a:t>
            </a:r>
            <a:r>
              <a:rPr lang="fr-FR" b="0" u="none" err="1">
                <a:solidFill>
                  <a:srgbClr val="000000"/>
                </a:solidFill>
              </a:rPr>
              <a:t>Donec</a:t>
            </a:r>
            <a:r>
              <a:rPr lang="fr-FR" b="0" u="none">
                <a:solidFill>
                  <a:srgbClr val="000000"/>
                </a:solidFill>
              </a:rPr>
              <a:t> </a:t>
            </a:r>
            <a:r>
              <a:rPr lang="fr-FR" b="0" u="none" err="1">
                <a:solidFill>
                  <a:srgbClr val="000000"/>
                </a:solidFill>
              </a:rPr>
              <a:t>laoreet</a:t>
            </a:r>
            <a:r>
              <a:rPr lang="fr-FR" b="0" u="none">
                <a:solidFill>
                  <a:srgbClr val="000000"/>
                </a:solidFill>
              </a:rPr>
              <a:t> </a:t>
            </a:r>
            <a:r>
              <a:rPr lang="fr-FR" b="0" u="none" err="1">
                <a:solidFill>
                  <a:srgbClr val="000000"/>
                </a:solidFill>
              </a:rPr>
              <a:t>pulvinar</a:t>
            </a:r>
            <a:r>
              <a:rPr lang="fr-FR" b="0" u="none">
                <a:solidFill>
                  <a:srgbClr val="000000"/>
                </a:solidFill>
              </a:rPr>
              <a:t> bibendum. Duis pretium ante </a:t>
            </a:r>
            <a:r>
              <a:rPr lang="fr-FR" b="0" u="none" err="1">
                <a:solidFill>
                  <a:srgbClr val="000000"/>
                </a:solidFill>
              </a:rPr>
              <a:t>dui</a:t>
            </a:r>
            <a:r>
              <a:rPr lang="fr-FR" b="0" u="none">
                <a:solidFill>
                  <a:srgbClr val="000000"/>
                </a:solidFill>
              </a:rPr>
              <a:t>, </a:t>
            </a:r>
            <a:r>
              <a:rPr lang="fr-FR" b="0" u="none" err="1">
                <a:solidFill>
                  <a:srgbClr val="000000"/>
                </a:solidFill>
              </a:rPr>
              <a:t>ac</a:t>
            </a:r>
            <a:r>
              <a:rPr lang="fr-FR" b="0" u="none">
                <a:solidFill>
                  <a:srgbClr val="000000"/>
                </a:solidFill>
              </a:rPr>
              <a:t> pretium est </a:t>
            </a:r>
            <a:r>
              <a:rPr lang="fr-FR" b="0" u="none" err="1">
                <a:solidFill>
                  <a:srgbClr val="000000"/>
                </a:solidFill>
              </a:rPr>
              <a:t>maximus</a:t>
            </a:r>
            <a:r>
              <a:rPr lang="fr-FR" b="0" u="none">
                <a:solidFill>
                  <a:srgbClr val="000000"/>
                </a:solidFill>
              </a:rPr>
              <a:t> eu. </a:t>
            </a:r>
            <a:r>
              <a:rPr lang="fr-FR" b="0" u="none" err="1">
                <a:solidFill>
                  <a:srgbClr val="000000"/>
                </a:solidFill>
              </a:rPr>
              <a:t>Aliquam</a:t>
            </a:r>
            <a:r>
              <a:rPr lang="fr-FR" b="0" u="none">
                <a:solidFill>
                  <a:srgbClr val="000000"/>
                </a:solidFill>
              </a:rPr>
              <a:t> </a:t>
            </a:r>
            <a:r>
              <a:rPr lang="fr-FR" b="0" u="none" err="1">
                <a:solidFill>
                  <a:srgbClr val="000000"/>
                </a:solidFill>
              </a:rPr>
              <a:t>egestas</a:t>
            </a:r>
            <a:r>
              <a:rPr lang="fr-FR" b="0" u="none">
                <a:solidFill>
                  <a:srgbClr val="000000"/>
                </a:solidFill>
              </a:rPr>
              <a:t> </a:t>
            </a:r>
            <a:r>
              <a:rPr lang="fr-FR" b="0" u="none" err="1">
                <a:solidFill>
                  <a:srgbClr val="000000"/>
                </a:solidFill>
              </a:rPr>
              <a:t>congue</a:t>
            </a:r>
            <a:r>
              <a:rPr lang="fr-FR" b="0" u="none">
                <a:solidFill>
                  <a:srgbClr val="000000"/>
                </a:solidFill>
              </a:rPr>
              <a:t> </a:t>
            </a:r>
            <a:r>
              <a:rPr lang="fr-FR" b="0" u="none" err="1">
                <a:solidFill>
                  <a:srgbClr val="000000"/>
                </a:solidFill>
              </a:rPr>
              <a:t>neque</a:t>
            </a:r>
            <a:r>
              <a:rPr lang="fr-FR" b="0" u="none">
                <a:solidFill>
                  <a:srgbClr val="000000"/>
                </a:solidFill>
              </a:rPr>
              <a:t> a </a:t>
            </a:r>
            <a:r>
              <a:rPr lang="fr-FR" b="0" u="none" err="1">
                <a:solidFill>
                  <a:srgbClr val="000000"/>
                </a:solidFill>
              </a:rPr>
              <a:t>molestie</a:t>
            </a:r>
            <a:r>
              <a:rPr lang="fr-FR" b="0" u="none">
                <a:solidFill>
                  <a:srgbClr val="000000"/>
                </a:solidFill>
              </a:rPr>
              <a:t>. </a:t>
            </a:r>
            <a:r>
              <a:rPr lang="fr-FR" b="0" u="none" err="1">
                <a:solidFill>
                  <a:srgbClr val="000000"/>
                </a:solidFill>
              </a:rPr>
              <a:t>Vestibulum</a:t>
            </a:r>
            <a:r>
              <a:rPr lang="fr-FR" b="0" u="none">
                <a:solidFill>
                  <a:srgbClr val="000000"/>
                </a:solidFill>
              </a:rPr>
              <a:t> </a:t>
            </a:r>
            <a:r>
              <a:rPr lang="fr-FR" b="0" u="none" err="1">
                <a:solidFill>
                  <a:srgbClr val="000000"/>
                </a:solidFill>
              </a:rPr>
              <a:t>eget</a:t>
            </a:r>
            <a:r>
              <a:rPr lang="fr-FR" b="0" u="none">
                <a:solidFill>
                  <a:srgbClr val="000000"/>
                </a:solidFill>
              </a:rPr>
              <a:t> </a:t>
            </a:r>
            <a:r>
              <a:rPr lang="fr-FR" b="0" u="none" err="1">
                <a:solidFill>
                  <a:srgbClr val="000000"/>
                </a:solidFill>
              </a:rPr>
              <a:t>volutpat</a:t>
            </a:r>
            <a:r>
              <a:rPr lang="fr-FR" b="0" u="none">
                <a:solidFill>
                  <a:srgbClr val="000000"/>
                </a:solidFill>
              </a:rPr>
              <a:t> libero. Sed in </a:t>
            </a:r>
            <a:r>
              <a:rPr lang="fr-FR" b="0" u="none" err="1">
                <a:solidFill>
                  <a:srgbClr val="000000"/>
                </a:solidFill>
              </a:rPr>
              <a:t>metus</a:t>
            </a:r>
            <a:r>
              <a:rPr lang="fr-FR" b="0" u="none">
                <a:solidFill>
                  <a:srgbClr val="000000"/>
                </a:solidFill>
              </a:rPr>
              <a:t> et </a:t>
            </a:r>
            <a:r>
              <a:rPr lang="fr-FR" b="0" u="none" err="1">
                <a:solidFill>
                  <a:srgbClr val="000000"/>
                </a:solidFill>
              </a:rPr>
              <a:t>urna</a:t>
            </a:r>
            <a:r>
              <a:rPr lang="fr-FR" b="0" u="none">
                <a:solidFill>
                  <a:srgbClr val="000000"/>
                </a:solidFill>
              </a:rPr>
              <a:t> </a:t>
            </a:r>
            <a:r>
              <a:rPr lang="fr-FR" b="0" u="none" err="1">
                <a:solidFill>
                  <a:srgbClr val="000000"/>
                </a:solidFill>
              </a:rPr>
              <a:t>porttitor</a:t>
            </a:r>
            <a:r>
              <a:rPr lang="fr-FR" b="0" u="none">
                <a:solidFill>
                  <a:srgbClr val="000000"/>
                </a:solidFill>
              </a:rPr>
              <a:t> </a:t>
            </a:r>
            <a:r>
              <a:rPr lang="fr-FR" b="0" u="none" err="1">
                <a:solidFill>
                  <a:srgbClr val="000000"/>
                </a:solidFill>
              </a:rPr>
              <a:t>congue</a:t>
            </a:r>
            <a:r>
              <a:rPr lang="fr-FR" b="0" u="none">
                <a:solidFill>
                  <a:srgbClr val="000000"/>
                </a:solidFill>
              </a:rPr>
              <a:t>. Ut </a:t>
            </a:r>
            <a:r>
              <a:rPr lang="fr-FR" b="0" u="none" err="1">
                <a:solidFill>
                  <a:srgbClr val="000000"/>
                </a:solidFill>
              </a:rPr>
              <a:t>dictum</a:t>
            </a:r>
            <a:r>
              <a:rPr lang="fr-FR" b="0" u="none">
                <a:solidFill>
                  <a:srgbClr val="000000"/>
                </a:solidFill>
              </a:rPr>
              <a:t> </a:t>
            </a:r>
            <a:r>
              <a:rPr lang="fr-FR" b="0" u="none" err="1">
                <a:solidFill>
                  <a:srgbClr val="000000"/>
                </a:solidFill>
              </a:rPr>
              <a:t>felis</a:t>
            </a:r>
            <a:r>
              <a:rPr lang="fr-FR" b="0" u="none">
                <a:solidFill>
                  <a:srgbClr val="000000"/>
                </a:solidFill>
              </a:rPr>
              <a:t> ut </a:t>
            </a:r>
            <a:r>
              <a:rPr lang="fr-FR" b="0" u="none" err="1">
                <a:solidFill>
                  <a:srgbClr val="000000"/>
                </a:solidFill>
              </a:rPr>
              <a:t>justo</a:t>
            </a:r>
            <a:r>
              <a:rPr lang="fr-FR" b="0" u="none">
                <a:solidFill>
                  <a:srgbClr val="000000"/>
                </a:solidFill>
              </a:rPr>
              <a:t> </a:t>
            </a:r>
            <a:r>
              <a:rPr lang="fr-FR" b="0" u="none" err="1">
                <a:solidFill>
                  <a:srgbClr val="000000"/>
                </a:solidFill>
              </a:rPr>
              <a:t>sodales</a:t>
            </a:r>
            <a:r>
              <a:rPr lang="fr-FR" b="0" u="none">
                <a:solidFill>
                  <a:srgbClr val="000000"/>
                </a:solidFill>
              </a:rPr>
              <a:t>, a cursus </a:t>
            </a:r>
            <a:r>
              <a:rPr lang="fr-FR" b="0" u="none" err="1">
                <a:solidFill>
                  <a:srgbClr val="000000"/>
                </a:solidFill>
              </a:rPr>
              <a:t>quam</a:t>
            </a:r>
            <a:r>
              <a:rPr lang="fr-FR" b="0" u="none">
                <a:solidFill>
                  <a:srgbClr val="000000"/>
                </a:solidFill>
              </a:rPr>
              <a:t> </a:t>
            </a:r>
            <a:r>
              <a:rPr lang="fr-FR" b="0" u="none" err="1">
                <a:solidFill>
                  <a:srgbClr val="000000"/>
                </a:solidFill>
              </a:rPr>
              <a:t>ullamcorper</a:t>
            </a:r>
            <a:r>
              <a:rPr lang="fr-FR" b="0" u="none">
                <a:solidFill>
                  <a:srgbClr val="000000"/>
                </a:solidFill>
              </a:rPr>
              <a:t>.</a:t>
            </a:r>
            <a:endParaRPr lang="en-GB"/>
          </a:p>
        </p:txBody>
      </p:sp>
      <p:pic>
        <p:nvPicPr>
          <p:cNvPr id="2" name="Image 1" descr="Une image contenant texte, Police, capture d’écran, Graphique&#10;&#10;Description générée automatiquement">
            <a:extLst>
              <a:ext uri="{FF2B5EF4-FFF2-40B4-BE49-F238E27FC236}">
                <a16:creationId xmlns:a16="http://schemas.microsoft.com/office/drawing/2014/main" id="{63A5A347-727D-63AA-C9AB-A81F99A94C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02503569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1_Double">
    <p:spTree>
      <p:nvGrpSpPr>
        <p:cNvPr id="1" name=""/>
        <p:cNvGrpSpPr/>
        <p:nvPr/>
      </p:nvGrpSpPr>
      <p:grpSpPr>
        <a:xfrm>
          <a:off x="0" y="0"/>
          <a:ext cx="0" cy="0"/>
          <a:chOff x="0" y="0"/>
          <a:chExt cx="0" cy="0"/>
        </a:xfrm>
      </p:grpSpPr>
      <p:sp>
        <p:nvSpPr>
          <p:cNvPr id="207"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6" y="1046024"/>
            <a:ext cx="3975102" cy="220967"/>
          </a:xfrm>
          <a:prstGeom prst="rect">
            <a:avLst/>
          </a:prstGeom>
          <a:ln w="12700">
            <a:miter lim="400000"/>
          </a:ln>
        </p:spPr>
      </p:pic>
      <p:pic>
        <p:nvPicPr>
          <p:cNvPr id="20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pic>
        <p:nvPicPr>
          <p:cNvPr id="210" name="Image" descr="Imag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a:off x="9933631" y="6860927"/>
            <a:ext cx="4560493" cy="6848595"/>
          </a:xfrm>
          <a:prstGeom prst="rect">
            <a:avLst/>
          </a:prstGeom>
          <a:ln w="12700">
            <a:miter lim="400000"/>
          </a:ln>
        </p:spPr>
      </p:pic>
      <p:sp>
        <p:nvSpPr>
          <p:cNvPr id="211" name="Lorem ipsum dolor sit amet, consectetur adipiscing elit. Curabitur sem massa, pulvinar sed ultricies non, ultrices in dui.…"/>
          <p:cNvSpPr txBox="1">
            <a:spLocks noGrp="1"/>
          </p:cNvSpPr>
          <p:nvPr>
            <p:ph type="body" sz="quarter" idx="21"/>
          </p:nvPr>
        </p:nvSpPr>
        <p:spPr>
          <a:xfrm>
            <a:off x="969432" y="4265438"/>
            <a:ext cx="8247527" cy="6752991"/>
          </a:xfrm>
          <a:prstGeom prst="rect">
            <a:avLst/>
          </a:prstGeom>
        </p:spPr>
        <p:txBody>
          <a:bodyPr/>
          <a:lstStyle/>
          <a:p>
            <a:pPr marL="609600" lvl="0" indent="-609600">
              <a:buClr>
                <a:srgbClr val="5FC7D1"/>
              </a:buClr>
              <a:buSzPct val="100000"/>
              <a:buChar char="•"/>
            </a:pPr>
            <a:r>
              <a:rPr lang="fr-FR"/>
              <a:t>Cliquez pour modifier les styles du texte du masque</a:t>
            </a:r>
          </a:p>
          <a:p>
            <a:pPr marL="609600" lvl="1" indent="-609600">
              <a:buClr>
                <a:srgbClr val="5FC7D1"/>
              </a:buClr>
              <a:buSzPct val="100000"/>
              <a:buChar char="•"/>
            </a:pPr>
            <a:r>
              <a:rPr lang="fr-FR"/>
              <a:t>Deuxième niveau</a:t>
            </a:r>
          </a:p>
        </p:txBody>
      </p:sp>
      <p:sp>
        <p:nvSpPr>
          <p:cNvPr id="212" name="90%…"/>
          <p:cNvSpPr>
            <a:spLocks noGrp="1"/>
          </p:cNvSpPr>
          <p:nvPr>
            <p:ph type="body" sz="half" idx="22"/>
          </p:nvPr>
        </p:nvSpPr>
        <p:spPr>
          <a:xfrm>
            <a:off x="16087247" y="1279702"/>
            <a:ext cx="8314130" cy="12445484"/>
          </a:xfrm>
          <a:prstGeom prst="rect">
            <a:avLst/>
          </a:prstGeom>
        </p:spPr>
        <p:txBody>
          <a:bodyPr anchor="ctr"/>
          <a:lstStyle/>
          <a:p>
            <a:pPr lvl="0" defTabSz="825500">
              <a:lnSpc>
                <a:spcPct val="100000"/>
              </a:lnSpc>
              <a:spcBef>
                <a:spcPts val="0"/>
              </a:spcBef>
              <a:defRPr sz="20000" b="1">
                <a:solidFill>
                  <a:srgbClr val="FFFFFF"/>
                </a:solidFill>
              </a:defRPr>
            </a:pPr>
            <a:r>
              <a:rPr lang="fr-FR"/>
              <a:t>Cliquez pour modifier les styles du texte du masque</a:t>
            </a:r>
          </a:p>
          <a:p>
            <a:pPr lvl="1" defTabSz="825500">
              <a:lnSpc>
                <a:spcPct val="100000"/>
              </a:lnSpc>
              <a:spcBef>
                <a:spcPts val="0"/>
              </a:spcBef>
              <a:defRPr sz="20000" b="1">
                <a:solidFill>
                  <a:srgbClr val="FFFFFF"/>
                </a:solidFill>
              </a:defRPr>
            </a:pPr>
            <a:r>
              <a:rPr lang="fr-FR"/>
              <a:t>Deuxième niveau</a:t>
            </a:r>
          </a:p>
        </p:txBody>
      </p:sp>
      <p:sp>
        <p:nvSpPr>
          <p:cNvPr id="213" name="Titre de diapositive"/>
          <p:cNvSpPr txBox="1">
            <a:spLocks noGrp="1"/>
          </p:cNvSpPr>
          <p:nvPr>
            <p:ph type="body" sz="quarter" idx="23" hasCustomPrompt="1"/>
          </p:nvPr>
        </p:nvSpPr>
        <p:spPr>
          <a:xfrm>
            <a:off x="1018800" y="2610000"/>
            <a:ext cx="10347337" cy="1433165"/>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sp>
        <p:nvSpPr>
          <p:cNvPr id="2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2" name="Image" descr="Image">
            <a:extLst>
              <a:ext uri="{FF2B5EF4-FFF2-40B4-BE49-F238E27FC236}">
                <a16:creationId xmlns:a16="http://schemas.microsoft.com/office/drawing/2014/main" id="{05AD6CF9-9CC0-4495-BA29-9DCC7D88FDCF}"/>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13263323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1_Titre et photo - 01">
    <p:spTree>
      <p:nvGrpSpPr>
        <p:cNvPr id="1" name=""/>
        <p:cNvGrpSpPr/>
        <p:nvPr/>
      </p:nvGrpSpPr>
      <p:grpSpPr>
        <a:xfrm>
          <a:off x="0" y="0"/>
          <a:ext cx="0" cy="0"/>
          <a:chOff x="0" y="0"/>
          <a:chExt cx="0" cy="0"/>
        </a:xfrm>
      </p:grpSpPr>
      <p:pic>
        <p:nvPicPr>
          <p:cNvPr id="263" name="image17.jpeg" descr="image17.jpeg"/>
          <p:cNvPicPr>
            <a:picLocks noChangeAspect="1"/>
          </p:cNvPicPr>
          <p:nvPr/>
        </p:nvPicPr>
        <p:blipFill>
          <a:blip r:embed="rId2">
            <a:alphaModFix amt="70000"/>
          </a:blip>
          <a:stretch>
            <a:fillRect/>
          </a:stretch>
        </p:blipFill>
        <p:spPr>
          <a:xfrm>
            <a:off x="-2572" y="-1271715"/>
            <a:ext cx="24389143" cy="16259430"/>
          </a:xfrm>
          <a:prstGeom prst="rect">
            <a:avLst/>
          </a:prstGeom>
          <a:ln w="12700">
            <a:miter lim="400000"/>
          </a:ln>
        </p:spPr>
      </p:pic>
      <p:sp>
        <p:nvSpPr>
          <p:cNvPr id="265" name="Rectangle"/>
          <p:cNvSpPr/>
          <p:nvPr/>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264" name="Titre de la présentation"/>
          <p:cNvSpPr txBox="1">
            <a:spLocks noGrp="1"/>
          </p:cNvSpPr>
          <p:nvPr>
            <p:ph type="title" hasCustomPrompt="1"/>
          </p:nvPr>
        </p:nvSpPr>
        <p:spPr>
          <a:xfrm>
            <a:off x="1206499" y="4533898"/>
            <a:ext cx="21971002" cy="4648202"/>
          </a:xfrm>
          <a:prstGeom prst="rect">
            <a:avLst/>
          </a:prstGeom>
        </p:spPr>
        <p:txBody>
          <a:bodyPr anchor="ctr"/>
          <a:lstStyle>
            <a:lvl1pPr>
              <a:defRPr sz="8000" spc="-159">
                <a:solidFill>
                  <a:srgbClr val="FFFFFF"/>
                </a:solidFill>
              </a:defRPr>
            </a:lvl1pPr>
          </a:lstStyle>
          <a:p>
            <a:r>
              <a:rPr err="1"/>
              <a:t>Titre</a:t>
            </a:r>
            <a:r>
              <a:t> de la </a:t>
            </a:r>
            <a:r>
              <a:rPr err="1"/>
              <a:t>présentation</a:t>
            </a:r>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268"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269" name="Numéro de diapositive"/>
          <p:cNvSpPr txBox="1">
            <a:spLocks noGrp="1"/>
          </p:cNvSpPr>
          <p:nvPr>
            <p:ph type="sldNum" sz="quarter" idx="2"/>
          </p:nvPr>
        </p:nvSpPr>
        <p:spPr>
          <a:xfrm>
            <a:off x="23708646" y="12775848"/>
            <a:ext cx="368574" cy="414205"/>
          </a:xfrm>
          <a:prstGeom prst="rect">
            <a:avLst/>
          </a:prstGeom>
        </p:spPr>
        <p:txBody>
          <a:bodyPr/>
          <a:lstStyle>
            <a:lvl1pPr>
              <a:defRPr>
                <a:solidFill>
                  <a:srgbClr val="306FC8"/>
                </a:solidFill>
              </a:defRPr>
            </a:lvl1pPr>
          </a:lstStyle>
          <a:p>
            <a:fld id="{86CB4B4D-7CA3-9044-876B-883B54F8677D}" type="slidenum">
              <a:t>‹N°›</a:t>
            </a:fld>
            <a:endParaRPr/>
          </a:p>
        </p:txBody>
      </p:sp>
      <p:pic>
        <p:nvPicPr>
          <p:cNvPr id="9" name="Image" descr="Image">
            <a:extLst>
              <a:ext uri="{FF2B5EF4-FFF2-40B4-BE49-F238E27FC236}">
                <a16:creationId xmlns:a16="http://schemas.microsoft.com/office/drawing/2014/main" id="{18671564-BFDB-41FE-AE9F-51695D8080C6}"/>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8A5F88D8-0E70-F7BE-E8E9-DADD937B8FF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2223" y="124583"/>
            <a:ext cx="1056839" cy="1496262"/>
          </a:xfrm>
          <a:prstGeom prst="rect">
            <a:avLst/>
          </a:prstGeom>
        </p:spPr>
      </p:pic>
    </p:spTree>
    <p:extLst>
      <p:ext uri="{BB962C8B-B14F-4D97-AF65-F5344CB8AC3E}">
        <p14:creationId xmlns:p14="http://schemas.microsoft.com/office/powerpoint/2010/main" val="131213337"/>
      </p:ext>
    </p:extLst>
  </p:cSld>
  <p:clrMapOvr>
    <a:masterClrMapping/>
  </p:clrMapOvr>
  <p:transition spd="med"/>
  <p:extLst>
    <p:ext uri="{DCECCB84-F9BA-43D5-87BE-67443E8EF086}">
      <p15:sldGuideLst xmlns:p15="http://schemas.microsoft.com/office/powerpoint/2012/main">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ouble_02">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222"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2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pic>
        <p:nvPicPr>
          <p:cNvPr id="224"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6" y="1046024"/>
            <a:ext cx="3975102" cy="220967"/>
          </a:xfrm>
          <a:prstGeom prst="rect">
            <a:avLst/>
          </a:prstGeom>
          <a:ln w="12700">
            <a:miter lim="400000"/>
          </a:ln>
        </p:spPr>
      </p:pic>
      <p:sp>
        <p:nvSpPr>
          <p:cNvPr id="2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11" name="Lorem ipsum dolor sit amet, consectetur adipiscing elit. Curabitur sem massa, pulvinar sed ultricies non, ultrices in dui.…">
            <a:extLst>
              <a:ext uri="{FF2B5EF4-FFF2-40B4-BE49-F238E27FC236}">
                <a16:creationId xmlns:a16="http://schemas.microsoft.com/office/drawing/2014/main" id="{2F1CAEAB-92AF-884C-940A-B0F882917B37}"/>
              </a:ext>
            </a:extLst>
          </p:cNvPr>
          <p:cNvSpPr txBox="1">
            <a:spLocks noGrp="1"/>
          </p:cNvSpPr>
          <p:nvPr>
            <p:ph type="body" sz="quarter" idx="21"/>
          </p:nvPr>
        </p:nvSpPr>
        <p:spPr>
          <a:xfrm>
            <a:off x="969432" y="4265438"/>
            <a:ext cx="8247527" cy="6752991"/>
          </a:xfrm>
          <a:prstGeom prst="rect">
            <a:avLst/>
          </a:prstGeom>
          <a:ln w="12700">
            <a:miter lim="400000"/>
          </a:ln>
        </p:spPr>
        <p:txBody>
          <a:bodyPr lIns="50800" tIns="50800" rIns="50800" bIns="50800">
            <a:normAutofit/>
          </a:bodyPr>
          <a:lstStyle>
            <a:lvl1pPr>
              <a:defRPr dirty="0"/>
            </a:lvl1pPr>
          </a:lstStyle>
          <a:p>
            <a:pPr marL="609600" lvl="0" indent="-609600">
              <a:buClr>
                <a:srgbClr val="5FC7D1"/>
              </a:buClr>
              <a:buSzPct val="100000"/>
              <a:buChar char="•"/>
            </a:pPr>
            <a:r>
              <a:rPr lang="fr-FR"/>
              <a:t>Cliquez pour modifier les styles du texte du masque</a:t>
            </a:r>
          </a:p>
          <a:p>
            <a:pPr marL="609600" lvl="1" indent="-609600">
              <a:buClr>
                <a:srgbClr val="5FC7D1"/>
              </a:buClr>
              <a:buSzPct val="100000"/>
              <a:buChar char="•"/>
            </a:pPr>
            <a:r>
              <a:rPr lang="fr-FR"/>
              <a:t>Deuxième niveau</a:t>
            </a:r>
          </a:p>
        </p:txBody>
      </p:sp>
      <p:sp>
        <p:nvSpPr>
          <p:cNvPr id="12" name="90%…">
            <a:extLst>
              <a:ext uri="{FF2B5EF4-FFF2-40B4-BE49-F238E27FC236}">
                <a16:creationId xmlns:a16="http://schemas.microsoft.com/office/drawing/2014/main" id="{277B9B16-9720-5543-ACE8-F3E72256F875}"/>
              </a:ext>
            </a:extLst>
          </p:cNvPr>
          <p:cNvSpPr>
            <a:spLocks noGrp="1"/>
          </p:cNvSpPr>
          <p:nvPr>
            <p:ph type="body" sz="half" idx="22"/>
          </p:nvPr>
        </p:nvSpPr>
        <p:spPr>
          <a:xfrm>
            <a:off x="16087247" y="1279702"/>
            <a:ext cx="8314130" cy="12445484"/>
          </a:xfrm>
          <a:prstGeom prst="rect">
            <a:avLst/>
          </a:prstGeom>
        </p:spPr>
        <p:txBody>
          <a:bodyPr anchor="ctr"/>
          <a:lstStyle/>
          <a:p>
            <a:pPr lvl="0" defTabSz="825500">
              <a:lnSpc>
                <a:spcPct val="100000"/>
              </a:lnSpc>
              <a:spcBef>
                <a:spcPts val="0"/>
              </a:spcBef>
              <a:defRPr sz="20000" b="1">
                <a:solidFill>
                  <a:srgbClr val="FFFFFF"/>
                </a:solidFill>
              </a:defRPr>
            </a:pPr>
            <a:r>
              <a:rPr lang="fr-FR"/>
              <a:t>Cliquez pour modifier les styles du texte du masque</a:t>
            </a:r>
          </a:p>
          <a:p>
            <a:pPr lvl="1" defTabSz="825500">
              <a:lnSpc>
                <a:spcPct val="100000"/>
              </a:lnSpc>
              <a:spcBef>
                <a:spcPts val="0"/>
              </a:spcBef>
              <a:defRPr sz="20000" b="1">
                <a:solidFill>
                  <a:srgbClr val="FFFFFF"/>
                </a:solidFill>
              </a:defRPr>
            </a:pPr>
            <a:r>
              <a:rPr lang="fr-FR"/>
              <a:t>Deuxième niveau</a:t>
            </a:r>
          </a:p>
        </p:txBody>
      </p:sp>
      <p:sp>
        <p:nvSpPr>
          <p:cNvPr id="13" name="Titre de diapositive">
            <a:extLst>
              <a:ext uri="{FF2B5EF4-FFF2-40B4-BE49-F238E27FC236}">
                <a16:creationId xmlns:a16="http://schemas.microsoft.com/office/drawing/2014/main" id="{72DAB857-9256-8644-9347-2B284C45C2E6}"/>
              </a:ext>
            </a:extLst>
          </p:cNvPr>
          <p:cNvSpPr txBox="1">
            <a:spLocks noGrp="1"/>
          </p:cNvSpPr>
          <p:nvPr>
            <p:ph type="body" sz="quarter" idx="23" hasCustomPrompt="1"/>
          </p:nvPr>
        </p:nvSpPr>
        <p:spPr>
          <a:xfrm>
            <a:off x="1018800" y="2610000"/>
            <a:ext cx="10347337" cy="1433165"/>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pic>
        <p:nvPicPr>
          <p:cNvPr id="2" name="Image 1" descr="Une image contenant texte, Police, capture d’écran, Graphique&#10;&#10;Description générée automatiquement">
            <a:extLst>
              <a:ext uri="{FF2B5EF4-FFF2-40B4-BE49-F238E27FC236}">
                <a16:creationId xmlns:a16="http://schemas.microsoft.com/office/drawing/2014/main" id="{8713566F-0A2F-B17C-3487-2720496A1C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13879065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raphique">
    <p:spTree>
      <p:nvGrpSpPr>
        <p:cNvPr id="1" name=""/>
        <p:cNvGrpSpPr/>
        <p:nvPr/>
      </p:nvGrpSpPr>
      <p:grpSpPr>
        <a:xfrm>
          <a:off x="0" y="0"/>
          <a:ext cx="0" cy="0"/>
          <a:chOff x="0" y="0"/>
          <a:chExt cx="0" cy="0"/>
        </a:xfrm>
      </p:grpSpPr>
      <p:pic>
        <p:nvPicPr>
          <p:cNvPr id="235"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236"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3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pic>
        <p:nvPicPr>
          <p:cNvPr id="240"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6" y="1046024"/>
            <a:ext cx="3975102" cy="220967"/>
          </a:xfrm>
          <a:prstGeom prst="rect">
            <a:avLst/>
          </a:prstGeom>
          <a:ln w="12700">
            <a:miter lim="400000"/>
          </a:ln>
        </p:spPr>
      </p:pic>
      <p:sp>
        <p:nvSpPr>
          <p:cNvPr id="241" name="Numéro de diapositive"/>
          <p:cNvSpPr txBox="1">
            <a:spLocks noGrp="1"/>
          </p:cNvSpPr>
          <p:nvPr>
            <p:ph type="sldNum" sz="quarter" idx="2"/>
          </p:nvPr>
        </p:nvSpPr>
        <p:spPr>
          <a:xfrm>
            <a:off x="23708647" y="12775850"/>
            <a:ext cx="368574" cy="414204"/>
          </a:xfrm>
          <a:prstGeom prst="rect">
            <a:avLst/>
          </a:prstGeom>
        </p:spPr>
        <p:txBody>
          <a:bodyPr/>
          <a:lstStyle/>
          <a:p>
            <a:fld id="{86CB4B4D-7CA3-9044-876B-883B54F8677D}" type="slidenum">
              <a:t>‹N°›</a:t>
            </a:fld>
            <a:endParaRPr/>
          </a:p>
        </p:txBody>
      </p:sp>
      <p:sp>
        <p:nvSpPr>
          <p:cNvPr id="10" name="Lorem ipsum dolor sit amet, consectetur adipiscing elit. Curabitur sem massa, pulvinar sed ultricies non, ultrices in dui.…">
            <a:extLst>
              <a:ext uri="{FF2B5EF4-FFF2-40B4-BE49-F238E27FC236}">
                <a16:creationId xmlns:a16="http://schemas.microsoft.com/office/drawing/2014/main" id="{FDBE53D1-6E92-E343-928D-8B651BB2748C}"/>
              </a:ext>
            </a:extLst>
          </p:cNvPr>
          <p:cNvSpPr txBox="1">
            <a:spLocks noGrp="1"/>
          </p:cNvSpPr>
          <p:nvPr>
            <p:ph type="body" sz="quarter" idx="21"/>
          </p:nvPr>
        </p:nvSpPr>
        <p:spPr>
          <a:xfrm>
            <a:off x="969432" y="4265438"/>
            <a:ext cx="8247527" cy="6752991"/>
          </a:xfrm>
          <a:prstGeom prst="rect">
            <a:avLst/>
          </a:prstGeom>
        </p:spPr>
        <p:txBody>
          <a:bodyPr/>
          <a:lstStyle/>
          <a:p>
            <a:pPr marL="609600" lvl="0" indent="-609600">
              <a:buClr>
                <a:srgbClr val="5FC7D1"/>
              </a:buClr>
              <a:buSzPct val="100000"/>
              <a:buChar char="•"/>
            </a:pPr>
            <a:r>
              <a:rPr lang="fr-FR"/>
              <a:t>Cliquez pour modifier les styles du texte du masque</a:t>
            </a:r>
          </a:p>
          <a:p>
            <a:pPr marL="609600" lvl="1" indent="-609600">
              <a:buClr>
                <a:srgbClr val="5FC7D1"/>
              </a:buClr>
              <a:buSzPct val="100000"/>
              <a:buChar char="•"/>
            </a:pPr>
            <a:r>
              <a:rPr lang="fr-FR"/>
              <a:t>Deuxième niveau</a:t>
            </a:r>
          </a:p>
        </p:txBody>
      </p:sp>
      <p:sp>
        <p:nvSpPr>
          <p:cNvPr id="3" name="Espace réservé du graphique 2">
            <a:extLst>
              <a:ext uri="{FF2B5EF4-FFF2-40B4-BE49-F238E27FC236}">
                <a16:creationId xmlns:a16="http://schemas.microsoft.com/office/drawing/2014/main" id="{0C74D3C4-C952-4141-A4A9-603E1CC2E37A}"/>
              </a:ext>
            </a:extLst>
          </p:cNvPr>
          <p:cNvSpPr>
            <a:spLocks noGrp="1"/>
          </p:cNvSpPr>
          <p:nvPr>
            <p:ph type="chart" sz="quarter" idx="25" hasCustomPrompt="1"/>
          </p:nvPr>
        </p:nvSpPr>
        <p:spPr>
          <a:xfrm>
            <a:off x="16402050" y="5600700"/>
            <a:ext cx="4657725" cy="3629025"/>
          </a:xfrm>
        </p:spPr>
        <p:txBody>
          <a:bodyPr>
            <a:normAutofit/>
          </a:bodyPr>
          <a:lstStyle>
            <a:lvl1pPr>
              <a:defRPr sz="3600" b="1">
                <a:solidFill>
                  <a:srgbClr val="FFFFFF"/>
                </a:solidFill>
              </a:defRPr>
            </a:lvl1pPr>
          </a:lstStyle>
          <a:p>
            <a:r>
              <a:rPr lang="en-GB" b="1" err="1"/>
              <a:t>Insérer</a:t>
            </a:r>
            <a:r>
              <a:rPr lang="en-GB" b="1"/>
              <a:t> un </a:t>
            </a:r>
            <a:r>
              <a:rPr lang="en-GB" b="1" err="1"/>
              <a:t>graphique</a:t>
            </a:r>
            <a:endParaRPr lang="en-GB"/>
          </a:p>
        </p:txBody>
      </p:sp>
      <p:sp>
        <p:nvSpPr>
          <p:cNvPr id="13" name="Titre de diapositive">
            <a:extLst>
              <a:ext uri="{FF2B5EF4-FFF2-40B4-BE49-F238E27FC236}">
                <a16:creationId xmlns:a16="http://schemas.microsoft.com/office/drawing/2014/main" id="{7181A039-80B3-5A45-A7AA-52CCDB7409A9}"/>
              </a:ext>
            </a:extLst>
          </p:cNvPr>
          <p:cNvSpPr txBox="1">
            <a:spLocks noGrp="1"/>
          </p:cNvSpPr>
          <p:nvPr>
            <p:ph type="body" sz="quarter" idx="23" hasCustomPrompt="1"/>
          </p:nvPr>
        </p:nvSpPr>
        <p:spPr>
          <a:xfrm>
            <a:off x="1018800" y="2610000"/>
            <a:ext cx="10347337" cy="1433165"/>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pic>
        <p:nvPicPr>
          <p:cNvPr id="2" name="Image 1" descr="Une image contenant texte, Police, capture d’écran, Graphique&#10;&#10;Description générée automatiquement">
            <a:extLst>
              <a:ext uri="{FF2B5EF4-FFF2-40B4-BE49-F238E27FC236}">
                <a16:creationId xmlns:a16="http://schemas.microsoft.com/office/drawing/2014/main" id="{15E9A7CE-7BE8-AD8B-A77D-8A1CA0A6B3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10505766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hiffres">
    <p:spTree>
      <p:nvGrpSpPr>
        <p:cNvPr id="1" name=""/>
        <p:cNvGrpSpPr/>
        <p:nvPr/>
      </p:nvGrpSpPr>
      <p:grpSpPr>
        <a:xfrm>
          <a:off x="0" y="0"/>
          <a:ext cx="0" cy="0"/>
          <a:chOff x="0" y="0"/>
          <a:chExt cx="0" cy="0"/>
        </a:xfrm>
      </p:grpSpPr>
      <p:sp>
        <p:nvSpPr>
          <p:cNvPr id="249" name="Rectangle"/>
          <p:cNvSpPr/>
          <p:nvPr/>
        </p:nvSpPr>
        <p:spPr>
          <a:xfrm>
            <a:off x="12191998" y="-1"/>
            <a:ext cx="12192003" cy="13716002"/>
          </a:xfrm>
          <a:prstGeom prst="rect">
            <a:avLst/>
          </a:prstGeom>
          <a:solidFill>
            <a:srgbClr val="306EC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50"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6" y="1046024"/>
            <a:ext cx="3975102" cy="220967"/>
          </a:xfrm>
          <a:prstGeom prst="rect">
            <a:avLst/>
          </a:prstGeom>
          <a:ln w="12700">
            <a:miter lim="400000"/>
          </a:ln>
        </p:spPr>
      </p:pic>
      <p:pic>
        <p:nvPicPr>
          <p:cNvPr id="25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253" name="Lorem ipsum dolor sit amet, consectetur adipiscing elit. Curabitur sem massa, pulvinar sed ultricies non, ultrices in dui."/>
          <p:cNvSpPr txBox="1">
            <a:spLocks noGrp="1"/>
          </p:cNvSpPr>
          <p:nvPr>
            <p:ph type="body" sz="quarter" idx="21"/>
          </p:nvPr>
        </p:nvSpPr>
        <p:spPr>
          <a:xfrm>
            <a:off x="969433" y="4305621"/>
            <a:ext cx="6035944" cy="5218993"/>
          </a:xfrm>
          <a:prstGeom prst="rect">
            <a:avLst/>
          </a:prstGeom>
        </p:spPr>
        <p:txBody>
          <a:bodyPr/>
          <a:lstStyle>
            <a:lvl1pPr>
              <a:buClr>
                <a:srgbClr val="5FC7D1"/>
              </a:buClr>
            </a:lvl1pPr>
          </a:lstStyle>
          <a:p>
            <a:pPr lvl="0"/>
            <a:r>
              <a:rPr lang="fr-FR"/>
              <a:t>Cliquez pour modifier les styles du texte du masque</a:t>
            </a:r>
          </a:p>
        </p:txBody>
      </p:sp>
      <p:sp>
        <p:nvSpPr>
          <p:cNvPr id="256" name="Numéro de diapositive"/>
          <p:cNvSpPr txBox="1">
            <a:spLocks noGrp="1"/>
          </p:cNvSpPr>
          <p:nvPr>
            <p:ph type="sldNum" sz="quarter" idx="2"/>
          </p:nvPr>
        </p:nvSpPr>
        <p:spPr>
          <a:xfrm>
            <a:off x="23708647" y="12775848"/>
            <a:ext cx="368574" cy="414205"/>
          </a:xfrm>
          <a:prstGeom prst="rect">
            <a:avLst/>
          </a:prstGeom>
        </p:spPr>
        <p:txBody>
          <a:bodyPr/>
          <a:lstStyle>
            <a:lvl1pPr>
              <a:defRPr>
                <a:solidFill>
                  <a:srgbClr val="306EC7"/>
                </a:solidFill>
              </a:defRPr>
            </a:lvl1pPr>
          </a:lstStyle>
          <a:p>
            <a:fld id="{86CB4B4D-7CA3-9044-876B-883B54F8677D}" type="slidenum">
              <a:t>‹N°›</a:t>
            </a:fld>
            <a:endParaRPr/>
          </a:p>
        </p:txBody>
      </p:sp>
      <p:sp>
        <p:nvSpPr>
          <p:cNvPr id="12" name="90%…">
            <a:extLst>
              <a:ext uri="{FF2B5EF4-FFF2-40B4-BE49-F238E27FC236}">
                <a16:creationId xmlns:a16="http://schemas.microsoft.com/office/drawing/2014/main" id="{E6428975-054C-614F-9A0C-BC76538F098F}"/>
              </a:ext>
            </a:extLst>
          </p:cNvPr>
          <p:cNvSpPr>
            <a:spLocks noGrp="1"/>
          </p:cNvSpPr>
          <p:nvPr>
            <p:ph type="body" sz="half" idx="22"/>
          </p:nvPr>
        </p:nvSpPr>
        <p:spPr>
          <a:xfrm>
            <a:off x="16771213" y="1279702"/>
            <a:ext cx="7630163" cy="12445484"/>
          </a:xfrm>
          <a:prstGeom prst="rect">
            <a:avLst/>
          </a:prstGeom>
        </p:spPr>
        <p:txBody>
          <a:bodyPr anchor="ctr"/>
          <a:lstStyle/>
          <a:p>
            <a:pPr lvl="0" defTabSz="825500">
              <a:lnSpc>
                <a:spcPct val="100000"/>
              </a:lnSpc>
              <a:spcBef>
                <a:spcPts val="0"/>
              </a:spcBef>
              <a:defRPr sz="20000" b="1">
                <a:solidFill>
                  <a:srgbClr val="FFFFFF"/>
                </a:solidFill>
              </a:defRPr>
            </a:pPr>
            <a:r>
              <a:rPr lang="fr-FR"/>
              <a:t>Cliquez pour modifier les styles du texte du masque</a:t>
            </a:r>
          </a:p>
          <a:p>
            <a:pPr lvl="1" defTabSz="825500">
              <a:lnSpc>
                <a:spcPct val="100000"/>
              </a:lnSpc>
              <a:spcBef>
                <a:spcPts val="0"/>
              </a:spcBef>
              <a:defRPr sz="20000" b="1">
                <a:solidFill>
                  <a:srgbClr val="FFFFFF"/>
                </a:solidFill>
              </a:defRPr>
            </a:pPr>
            <a:r>
              <a:rPr lang="fr-FR"/>
              <a:t>Deuxième niveau</a:t>
            </a:r>
          </a:p>
        </p:txBody>
      </p:sp>
      <p:sp>
        <p:nvSpPr>
          <p:cNvPr id="14" name="Titre de diapositive">
            <a:extLst>
              <a:ext uri="{FF2B5EF4-FFF2-40B4-BE49-F238E27FC236}">
                <a16:creationId xmlns:a16="http://schemas.microsoft.com/office/drawing/2014/main" id="{95F0B6C4-4ECB-0245-93D0-209FCE83F92D}"/>
              </a:ext>
            </a:extLst>
          </p:cNvPr>
          <p:cNvSpPr txBox="1">
            <a:spLocks noGrp="1"/>
          </p:cNvSpPr>
          <p:nvPr>
            <p:ph type="body" sz="quarter" idx="23" hasCustomPrompt="1"/>
          </p:nvPr>
        </p:nvSpPr>
        <p:spPr>
          <a:xfrm>
            <a:off x="1018800" y="2610000"/>
            <a:ext cx="10347337" cy="1433165"/>
          </a:xfrm>
          <a:prstGeom prst="rect">
            <a:avLst/>
          </a:prstGeom>
          <a:ln w="12700">
            <a:miter lim="400000"/>
          </a:ln>
        </p:spPr>
        <p:txBody>
          <a:bodyPr lIns="50800" tIns="50800" rIns="50800" bIns="50800" anchor="b">
            <a:normAutofit/>
          </a:bodyPr>
          <a:lstStyle>
            <a:lvl1pPr>
              <a:defRPr sz="6000" b="1" spc="-200" dirty="0">
                <a:solidFill>
                  <a:srgbClr val="306EC7"/>
                </a:solidFill>
              </a:defRPr>
            </a:lvl1pPr>
          </a:lstStyle>
          <a:p>
            <a:pPr lvl="0">
              <a:lnSpc>
                <a:spcPct val="80000"/>
              </a:lnSpc>
              <a:spcBef>
                <a:spcPts val="0"/>
              </a:spcBef>
            </a:pPr>
            <a:r>
              <a:rPr err="1"/>
              <a:t>Titre</a:t>
            </a:r>
            <a:r>
              <a:t> de </a:t>
            </a:r>
            <a:r>
              <a:rPr lang="fr-FR"/>
              <a:t>la </a:t>
            </a:r>
            <a:r>
              <a:t>diapositive</a:t>
            </a:r>
          </a:p>
        </p:txBody>
      </p:sp>
      <p:pic>
        <p:nvPicPr>
          <p:cNvPr id="11" name="Image" descr="Image">
            <a:extLst>
              <a:ext uri="{FF2B5EF4-FFF2-40B4-BE49-F238E27FC236}">
                <a16:creationId xmlns:a16="http://schemas.microsoft.com/office/drawing/2014/main" id="{97283720-1FCD-4499-B057-F5511354D3A6}"/>
              </a:ext>
            </a:extLst>
          </p:cNvPr>
          <p:cNvPicPr>
            <a:picLocks noChangeAspect="1"/>
          </p:cNvPicPr>
          <p:nvPr userDrawn="1"/>
        </p:nvPicPr>
        <p:blipFill>
          <a:blip r:embed="rId4"/>
          <a:stretch>
            <a:fillRect/>
          </a:stretch>
        </p:blipFill>
        <p:spPr>
          <a:xfrm>
            <a:off x="7638186" y="6861067"/>
            <a:ext cx="9133028" cy="6853566"/>
          </a:xfrm>
          <a:prstGeom prst="rect">
            <a:avLst/>
          </a:prstGeom>
          <a:ln w="12700">
            <a:miter lim="400000"/>
          </a:ln>
        </p:spPr>
      </p:pic>
      <p:pic>
        <p:nvPicPr>
          <p:cNvPr id="15" name="Image" descr="Image">
            <a:extLst>
              <a:ext uri="{FF2B5EF4-FFF2-40B4-BE49-F238E27FC236}">
                <a16:creationId xmlns:a16="http://schemas.microsoft.com/office/drawing/2014/main" id="{EBEE675B-3712-49D9-82FE-98C679E6D8C5}"/>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AD6C9737-AF29-2E34-09CD-E3783CE614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7164951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1_Conlusion">
    <p:bg>
      <p:bgPr>
        <a:solidFill>
          <a:srgbClr val="306EC7"/>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2270D0E-E076-9D4F-8F20-369BB56EE773}"/>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0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304" name="Image" descr="Image"/>
          <p:cNvPicPr>
            <a:picLocks noChangeAspect="1"/>
          </p:cNvPicPr>
          <p:nvPr/>
        </p:nvPicPr>
        <p:blipFill>
          <a:blip r:embed="rId3"/>
          <a:stretch>
            <a:fillRect/>
          </a:stretch>
        </p:blipFill>
        <p:spPr>
          <a:xfrm>
            <a:off x="15244255" y="4571981"/>
            <a:ext cx="9144104" cy="9144038"/>
          </a:xfrm>
          <a:prstGeom prst="rect">
            <a:avLst/>
          </a:prstGeom>
          <a:ln w="12700">
            <a:miter lim="400000"/>
          </a:ln>
        </p:spPr>
      </p:pic>
      <p:sp>
        <p:nvSpPr>
          <p:cNvPr id="305" name="Titre de diapositive"/>
          <p:cNvSpPr txBox="1">
            <a:spLocks noGrp="1"/>
          </p:cNvSpPr>
          <p:nvPr>
            <p:ph type="body" sz="quarter" idx="21" hasCustomPrompt="1"/>
          </p:nvPr>
        </p:nvSpPr>
        <p:spPr>
          <a:xfrm>
            <a:off x="969433" y="6141418"/>
            <a:ext cx="10347337" cy="1433164"/>
          </a:xfrm>
          <a:prstGeom prst="rect">
            <a:avLst/>
          </a:prstGeom>
        </p:spPr>
        <p:txBody>
          <a:bodyPr anchor="ctr"/>
          <a:lstStyle>
            <a:lvl1pPr>
              <a:lnSpc>
                <a:spcPct val="80000"/>
              </a:lnSpc>
              <a:spcBef>
                <a:spcPts val="0"/>
              </a:spcBef>
              <a:defRPr sz="6000" b="1" spc="-200">
                <a:solidFill>
                  <a:srgbClr val="FFFFFF"/>
                </a:solidFill>
              </a:defRPr>
            </a:lvl1pPr>
          </a:lstStyle>
          <a:p>
            <a:r>
              <a:t>Merci </a:t>
            </a:r>
            <a:r>
              <a:rPr lang="fr-FR"/>
              <a:t>de</a:t>
            </a:r>
            <a:r>
              <a:t> </a:t>
            </a:r>
            <a:r>
              <a:rPr err="1"/>
              <a:t>votre</a:t>
            </a:r>
            <a:r>
              <a:t> attention</a:t>
            </a:r>
          </a:p>
        </p:txBody>
      </p:sp>
      <p:pic>
        <p:nvPicPr>
          <p:cNvPr id="9" name="Image" descr="Image">
            <a:extLst>
              <a:ext uri="{FF2B5EF4-FFF2-40B4-BE49-F238E27FC236}">
                <a16:creationId xmlns:a16="http://schemas.microsoft.com/office/drawing/2014/main" id="{29A3F18C-E0B9-49CD-AB85-22B884A49349}"/>
              </a:ext>
            </a:extLst>
          </p:cNvPr>
          <p:cNvPicPr>
            <a:picLocks noChangeAspect="1"/>
          </p:cNvPicPr>
          <p:nvPr userDrawn="1"/>
        </p:nvPicPr>
        <p:blipFill>
          <a:blip r:embed="rId4"/>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F3C1C0B1-5DDC-2573-AD91-4DDBB38416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25229787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re et photo - 02">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0" y="1518026"/>
            <a:ext cx="24384000" cy="1219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4" name="Rectangle">
            <a:extLst>
              <a:ext uri="{FF2B5EF4-FFF2-40B4-BE49-F238E27FC236}">
                <a16:creationId xmlns:a16="http://schemas.microsoft.com/office/drawing/2014/main" id="{BB0E705C-E629-3747-BCBE-EEF2C8959C40}"/>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10" name="Titre de la présentation">
            <a:extLst>
              <a:ext uri="{FF2B5EF4-FFF2-40B4-BE49-F238E27FC236}">
                <a16:creationId xmlns:a16="http://schemas.microsoft.com/office/drawing/2014/main" id="{2400796C-96B6-8943-BCDB-E08B44D329EB}"/>
              </a:ext>
            </a:extLst>
          </p:cNvPr>
          <p:cNvSpPr txBox="1">
            <a:spLocks noGrp="1"/>
          </p:cNvSpPr>
          <p:nvPr>
            <p:ph type="title" hasCustomPrompt="1"/>
          </p:nvPr>
        </p:nvSpPr>
        <p:spPr>
          <a:xfrm>
            <a:off x="1206499" y="4533899"/>
            <a:ext cx="21971001" cy="4648201"/>
          </a:xfrm>
          <a:prstGeom prst="rect">
            <a:avLst/>
          </a:prstGeom>
        </p:spPr>
        <p:txBody>
          <a:bodyPr anchor="ctr">
            <a:noAutofit/>
          </a:bodyPr>
          <a:lstStyle>
            <a:lvl1pPr>
              <a:defRPr sz="8000" spc="-159"/>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id="{3A170770-9923-334E-A9AE-B758F21E5985}"/>
              </a:ext>
            </a:extLst>
          </p:cNvPr>
          <p:cNvPicPr>
            <a:picLocks noChangeAspect="1"/>
          </p:cNvPicPr>
          <p:nvPr userDrawn="1"/>
        </p:nvPicPr>
        <p:blipFill>
          <a:blip r:embed="rId4"/>
          <a:stretch>
            <a:fillRect/>
          </a:stretch>
        </p:blipFill>
        <p:spPr>
          <a:xfrm>
            <a:off x="15259165" y="4586945"/>
            <a:ext cx="9131070" cy="9131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69"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solidFill>
                <a:srgbClr val="FFFFFF"/>
              </a:solidFill>
            </a:endParaRPr>
          </a:p>
        </p:txBody>
      </p:sp>
      <p:pic>
        <p:nvPicPr>
          <p:cNvPr id="11" name="Image" descr="Image">
            <a:extLst>
              <a:ext uri="{FF2B5EF4-FFF2-40B4-BE49-F238E27FC236}">
                <a16:creationId xmlns:a16="http://schemas.microsoft.com/office/drawing/2014/main" id="{8C59A43B-D7AF-4C7E-BCC9-74119759C6C7}"/>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EC6F9F2E-19C7-5FD7-5B83-38D08DE81C9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71250"/>
            <a:ext cx="1056839" cy="1496262"/>
          </a:xfrm>
          <a:prstGeom prst="rect">
            <a:avLst/>
          </a:prstGeom>
        </p:spPr>
      </p:pic>
    </p:spTree>
    <p:extLst>
      <p:ext uri="{BB962C8B-B14F-4D97-AF65-F5344CB8AC3E}">
        <p14:creationId xmlns:p14="http://schemas.microsoft.com/office/powerpoint/2010/main" val="13291890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Section_01">
    <p:bg>
      <p:bgPr>
        <a:solidFill>
          <a:srgbClr val="5FC7D1"/>
        </a:solidFill>
        <a:effectLst/>
      </p:bgPr>
    </p:bg>
    <p:spTree>
      <p:nvGrpSpPr>
        <p:cNvPr id="1" name=""/>
        <p:cNvGrpSpPr/>
        <p:nvPr/>
      </p:nvGrpSpPr>
      <p:grpSpPr>
        <a:xfrm>
          <a:off x="0" y="0"/>
          <a:ext cx="0" cy="0"/>
          <a:chOff x="0" y="0"/>
          <a:chExt cx="0" cy="0"/>
        </a:xfrm>
      </p:grpSpPr>
      <p:sp>
        <p:nvSpPr>
          <p:cNvPr id="107" name="Titre de section"/>
          <p:cNvSpPr txBox="1">
            <a:spLocks noGrp="1"/>
          </p:cNvSpPr>
          <p:nvPr>
            <p:ph type="title" hasCustomPrompt="1"/>
          </p:nvPr>
        </p:nvSpPr>
        <p:spPr>
          <a:xfrm>
            <a:off x="4762496" y="5122124"/>
            <a:ext cx="10464677"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3" name="Rectangle">
            <a:extLst>
              <a:ext uri="{FF2B5EF4-FFF2-40B4-BE49-F238E27FC236}">
                <a16:creationId xmlns:a16="http://schemas.microsoft.com/office/drawing/2014/main" id="{D3C5B4D2-0314-6343-9AA7-97C5334EDD36}"/>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10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10" name="Image" descr="Image"/>
          <p:cNvPicPr>
            <a:picLocks noChangeAspect="1"/>
          </p:cNvPicPr>
          <p:nvPr/>
        </p:nvPicPr>
        <p:blipFill>
          <a:blip r:embed="rId3"/>
          <a:stretch>
            <a:fillRect/>
          </a:stretch>
        </p:blipFill>
        <p:spPr>
          <a:xfrm>
            <a:off x="1043655" y="5175396"/>
            <a:ext cx="3365222" cy="3365209"/>
          </a:xfrm>
          <a:prstGeom prst="rect">
            <a:avLst/>
          </a:prstGeom>
          <a:ln w="12700">
            <a:miter lim="400000"/>
          </a:ln>
        </p:spPr>
      </p:pic>
      <p:pic>
        <p:nvPicPr>
          <p:cNvPr id="111" name="Image" descr="Image"/>
          <p:cNvPicPr>
            <a:picLocks noChangeAspect="1"/>
          </p:cNvPicPr>
          <p:nvPr/>
        </p:nvPicPr>
        <p:blipFill>
          <a:blip r:embed="rId4"/>
          <a:stretch>
            <a:fillRect/>
          </a:stretch>
        </p:blipFill>
        <p:spPr>
          <a:xfrm>
            <a:off x="17532004" y="2275309"/>
            <a:ext cx="6862926" cy="11447499"/>
          </a:xfrm>
          <a:prstGeom prst="rect">
            <a:avLst/>
          </a:prstGeom>
          <a:ln w="12700">
            <a:miter lim="400000"/>
          </a:ln>
        </p:spPr>
      </p:pic>
      <p:sp>
        <p:nvSpPr>
          <p:cNvPr id="112" name="01"/>
          <p:cNvSpPr txBox="1">
            <a:spLocks noGrp="1"/>
          </p:cNvSpPr>
          <p:nvPr>
            <p:ph type="body" sz="quarter" idx="21" hasCustomPrompt="1"/>
          </p:nvPr>
        </p:nvSpPr>
        <p:spPr>
          <a:xfrm>
            <a:off x="1054096" y="5122124"/>
            <a:ext cx="3344341"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sp>
        <p:nvSpPr>
          <p:cNvPr id="1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1" name="Image" descr="Image">
            <a:extLst>
              <a:ext uri="{FF2B5EF4-FFF2-40B4-BE49-F238E27FC236}">
                <a16:creationId xmlns:a16="http://schemas.microsoft.com/office/drawing/2014/main" id="{F4321310-5663-43EF-8FA5-576A763C1B08}"/>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305D816B-903B-BC9A-0286-08660E8B7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6288907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Section_02">
    <p:bg>
      <p:bgPr>
        <a:solidFill>
          <a:srgbClr val="306EC7"/>
        </a:solidFill>
        <a:effectLst/>
      </p:bgPr>
    </p:bg>
    <p:spTree>
      <p:nvGrpSpPr>
        <p:cNvPr id="1" name=""/>
        <p:cNvGrpSpPr/>
        <p:nvPr/>
      </p:nvGrpSpPr>
      <p:grpSpPr>
        <a:xfrm>
          <a:off x="0" y="0"/>
          <a:ext cx="0" cy="0"/>
          <a:chOff x="0" y="0"/>
          <a:chExt cx="0" cy="0"/>
        </a:xfrm>
      </p:grpSpPr>
      <p:sp>
        <p:nvSpPr>
          <p:cNvPr id="121" name="Titre de section"/>
          <p:cNvSpPr txBox="1">
            <a:spLocks noGrp="1"/>
          </p:cNvSpPr>
          <p:nvPr>
            <p:ph type="title" hasCustomPrompt="1"/>
          </p:nvPr>
        </p:nvSpPr>
        <p:spPr>
          <a:xfrm>
            <a:off x="4762496" y="5122124"/>
            <a:ext cx="10464677"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7" name="Rectangle">
            <a:extLst>
              <a:ext uri="{FF2B5EF4-FFF2-40B4-BE49-F238E27FC236}">
                <a16:creationId xmlns:a16="http://schemas.microsoft.com/office/drawing/2014/main" id="{811DF159-FAD0-5F4A-8A7F-8A7297D6E697}"/>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12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24" name="Image" descr="Image"/>
          <p:cNvPicPr>
            <a:picLocks noChangeAspect="1"/>
          </p:cNvPicPr>
          <p:nvPr/>
        </p:nvPicPr>
        <p:blipFill>
          <a:blip r:embed="rId3"/>
          <a:stretch>
            <a:fillRect/>
          </a:stretch>
        </p:blipFill>
        <p:spPr>
          <a:xfrm>
            <a:off x="1043655" y="5175396"/>
            <a:ext cx="3365222" cy="3365209"/>
          </a:xfrm>
          <a:prstGeom prst="rect">
            <a:avLst/>
          </a:prstGeom>
          <a:ln w="12700">
            <a:miter lim="400000"/>
          </a:ln>
        </p:spPr>
      </p:pic>
      <p:sp>
        <p:nvSpPr>
          <p:cNvPr id="126" name="01"/>
          <p:cNvSpPr txBox="1">
            <a:spLocks noGrp="1"/>
          </p:cNvSpPr>
          <p:nvPr>
            <p:ph type="body" sz="quarter" idx="21" hasCustomPrompt="1"/>
          </p:nvPr>
        </p:nvSpPr>
        <p:spPr>
          <a:xfrm>
            <a:off x="1054096" y="5122124"/>
            <a:ext cx="3344341"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pic>
        <p:nvPicPr>
          <p:cNvPr id="13" name="Image" descr="Image">
            <a:extLst>
              <a:ext uri="{FF2B5EF4-FFF2-40B4-BE49-F238E27FC236}">
                <a16:creationId xmlns:a16="http://schemas.microsoft.com/office/drawing/2014/main" id="{AF7420DE-4E9C-6C48-85BF-EA5206ADEC58}"/>
              </a:ext>
            </a:extLst>
          </p:cNvPr>
          <p:cNvPicPr>
            <a:picLocks noChangeAspect="1"/>
          </p:cNvPicPr>
          <p:nvPr userDrawn="1"/>
        </p:nvPicPr>
        <p:blipFill>
          <a:blip r:embed="rId4"/>
          <a:stretch>
            <a:fillRect/>
          </a:stretch>
        </p:blipFill>
        <p:spPr>
          <a:xfrm>
            <a:off x="17513799" y="4563719"/>
            <a:ext cx="6873937" cy="9152095"/>
          </a:xfrm>
          <a:prstGeom prst="rect">
            <a:avLst/>
          </a:prstGeom>
          <a:ln w="12700">
            <a:miter lim="400000"/>
          </a:ln>
        </p:spPr>
      </p:pic>
      <p:pic>
        <p:nvPicPr>
          <p:cNvPr id="11" name="Image" descr="Image">
            <a:extLst>
              <a:ext uri="{FF2B5EF4-FFF2-40B4-BE49-F238E27FC236}">
                <a16:creationId xmlns:a16="http://schemas.microsoft.com/office/drawing/2014/main" id="{A9D56F53-F002-EE43-A526-B497B167A90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12" name="Numéro de diapositive">
            <a:extLst>
              <a:ext uri="{FF2B5EF4-FFF2-40B4-BE49-F238E27FC236}">
                <a16:creationId xmlns:a16="http://schemas.microsoft.com/office/drawing/2014/main" id="{B8E41A35-9A75-D445-BA6D-50F9EBF72E44}"/>
              </a:ext>
            </a:extLst>
          </p:cNvPr>
          <p:cNvSpPr txBox="1">
            <a:spLocks noGrp="1"/>
          </p:cNvSpPr>
          <p:nvPr>
            <p:ph type="sldNum" sz="quarter" idx="2"/>
          </p:nvPr>
        </p:nvSpPr>
        <p:spPr>
          <a:xfrm>
            <a:off x="23708647" y="12775848"/>
            <a:ext cx="368574" cy="414205"/>
          </a:xfrm>
          <a:prstGeom prst="rect">
            <a:avLst/>
          </a:prstGeom>
        </p:spPr>
        <p:txBody>
          <a:bodyPr/>
          <a:lstStyle>
            <a:lvl1pPr>
              <a:defRPr>
                <a:solidFill>
                  <a:srgbClr val="306EC7"/>
                </a:solidFill>
              </a:defRPr>
            </a:lvl1pPr>
          </a:lstStyle>
          <a:p>
            <a:fld id="{86CB4B4D-7CA3-9044-876B-883B54F8677D}" type="slidenum">
              <a:t>‹N°›</a:t>
            </a:fld>
            <a:endParaRPr/>
          </a:p>
        </p:txBody>
      </p:sp>
      <p:pic>
        <p:nvPicPr>
          <p:cNvPr id="15" name="Image" descr="Image">
            <a:extLst>
              <a:ext uri="{FF2B5EF4-FFF2-40B4-BE49-F238E27FC236}">
                <a16:creationId xmlns:a16="http://schemas.microsoft.com/office/drawing/2014/main" id="{CE4F564B-FE05-47B6-AC1D-593B6EE8FC2B}"/>
              </a:ext>
            </a:extLst>
          </p:cNvPr>
          <p:cNvPicPr>
            <a:picLocks noChangeAspect="1"/>
          </p:cNvPicPr>
          <p:nvPr userDrawn="1"/>
        </p:nvPicPr>
        <p:blipFill>
          <a:blip r:embed="rId6"/>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7557514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DJ">
    <p:spTree>
      <p:nvGrpSpPr>
        <p:cNvPr id="1" name=""/>
        <p:cNvGrpSpPr/>
        <p:nvPr/>
      </p:nvGrpSpPr>
      <p:grpSpPr>
        <a:xfrm>
          <a:off x="0" y="0"/>
          <a:ext cx="0" cy="0"/>
          <a:chOff x="0" y="0"/>
          <a:chExt cx="0" cy="0"/>
        </a:xfrm>
      </p:grpSpPr>
      <p:sp>
        <p:nvSpPr>
          <p:cNvPr id="276" name="Rectangle"/>
          <p:cNvSpPr/>
          <p:nvPr/>
        </p:nvSpPr>
        <p:spPr>
          <a:xfrm>
            <a:off x="344" y="5358325"/>
            <a:ext cx="24383312" cy="8388841"/>
          </a:xfrm>
          <a:prstGeom prst="rect">
            <a:avLst/>
          </a:prstGeom>
          <a:solidFill>
            <a:srgbClr val="306EC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7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27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280" name="Texte"/>
          <p:cNvSpPr txBox="1">
            <a:spLocks noGrp="1"/>
          </p:cNvSpPr>
          <p:nvPr>
            <p:ph type="body" sz="quarter" idx="21"/>
          </p:nvPr>
        </p:nvSpPr>
        <p:spPr>
          <a:xfrm>
            <a:off x="8728285" y="8312504"/>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sp>
        <p:nvSpPr>
          <p:cNvPr id="281" name="Texte"/>
          <p:cNvSpPr txBox="1">
            <a:spLocks noGrp="1"/>
          </p:cNvSpPr>
          <p:nvPr>
            <p:ph type="body" sz="quarter" idx="22"/>
          </p:nvPr>
        </p:nvSpPr>
        <p:spPr>
          <a:xfrm>
            <a:off x="12573845" y="8312504"/>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sp>
        <p:nvSpPr>
          <p:cNvPr id="282" name="Texte"/>
          <p:cNvSpPr txBox="1">
            <a:spLocks noGrp="1"/>
          </p:cNvSpPr>
          <p:nvPr>
            <p:ph type="body" sz="quarter" idx="23"/>
          </p:nvPr>
        </p:nvSpPr>
        <p:spPr>
          <a:xfrm>
            <a:off x="16408398" y="8312504"/>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sp>
        <p:nvSpPr>
          <p:cNvPr id="283" name="Texte"/>
          <p:cNvSpPr txBox="1">
            <a:spLocks noGrp="1"/>
          </p:cNvSpPr>
          <p:nvPr>
            <p:ph type="body" sz="quarter" idx="24"/>
          </p:nvPr>
        </p:nvSpPr>
        <p:spPr>
          <a:xfrm>
            <a:off x="20264966" y="8312504"/>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sp>
        <p:nvSpPr>
          <p:cNvPr id="284" name="Texte"/>
          <p:cNvSpPr txBox="1">
            <a:spLocks noGrp="1"/>
          </p:cNvSpPr>
          <p:nvPr>
            <p:ph type="body" sz="quarter" idx="25"/>
          </p:nvPr>
        </p:nvSpPr>
        <p:spPr>
          <a:xfrm>
            <a:off x="973665" y="8338630"/>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sp>
        <p:nvSpPr>
          <p:cNvPr id="285" name="Titre de section"/>
          <p:cNvSpPr txBox="1">
            <a:spLocks noGrp="1"/>
          </p:cNvSpPr>
          <p:nvPr>
            <p:ph type="body" sz="quarter" idx="26" hasCustomPrompt="1"/>
          </p:nvPr>
        </p:nvSpPr>
        <p:spPr>
          <a:xfrm>
            <a:off x="1020229" y="3552204"/>
            <a:ext cx="14332519" cy="1520553"/>
          </a:xfrm>
          <a:prstGeom prst="rect">
            <a:avLst/>
          </a:prstGeom>
        </p:spPr>
        <p:txBody>
          <a:bodyPr anchor="b">
            <a:spAutoFit/>
          </a:bodyPr>
          <a:lstStyle>
            <a:lvl1pPr>
              <a:lnSpc>
                <a:spcPct val="80000"/>
              </a:lnSpc>
              <a:spcBef>
                <a:spcPts val="0"/>
              </a:spcBef>
              <a:defRPr sz="10000" b="1" spc="-200">
                <a:solidFill>
                  <a:srgbClr val="306EC7"/>
                </a:solidFill>
              </a:defRPr>
            </a:lvl1pPr>
          </a:lstStyle>
          <a:p>
            <a:r>
              <a:t>Ordre du jour</a:t>
            </a:r>
          </a:p>
        </p:txBody>
      </p:sp>
      <p:pic>
        <p:nvPicPr>
          <p:cNvPr id="286"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288" name="01"/>
          <p:cNvSpPr>
            <a:spLocks noGrp="1"/>
          </p:cNvSpPr>
          <p:nvPr>
            <p:ph type="body" sz="quarter" idx="27"/>
          </p:nvPr>
        </p:nvSpPr>
        <p:spPr>
          <a:xfrm>
            <a:off x="922866" y="6939171"/>
            <a:ext cx="955258" cy="955258"/>
          </a:xfrm>
          <a:prstGeom prst="ellipse">
            <a:avLst/>
          </a:prstGeom>
          <a:solidFill>
            <a:srgbClr val="4E99B3"/>
          </a:solidFill>
        </p:spPr>
        <p:txBody>
          <a:bodyPr anchor="ctr">
            <a:noAutofit/>
          </a:bodyPr>
          <a:lstStyle>
            <a:lvl1pPr algn="ctr">
              <a:lnSpc>
                <a:spcPct val="100000"/>
              </a:lnSpc>
              <a:spcBef>
                <a:spcPts val="0"/>
              </a:spcBef>
              <a:defRPr sz="2400">
                <a:solidFill>
                  <a:srgbClr val="FFFFFF"/>
                </a:solidFill>
              </a:defRPr>
            </a:lvl1pPr>
          </a:lstStyle>
          <a:p>
            <a:pPr lvl="0"/>
            <a:r>
              <a:rPr lang="fr-FR"/>
              <a:t>Cliquez pour modifier les styles du texte du masque</a:t>
            </a:r>
          </a:p>
        </p:txBody>
      </p:sp>
      <p:sp>
        <p:nvSpPr>
          <p:cNvPr id="289" name="01"/>
          <p:cNvSpPr>
            <a:spLocks noGrp="1"/>
          </p:cNvSpPr>
          <p:nvPr>
            <p:ph type="body" sz="quarter" idx="28"/>
          </p:nvPr>
        </p:nvSpPr>
        <p:spPr>
          <a:xfrm>
            <a:off x="4898281" y="6939171"/>
            <a:ext cx="955258" cy="955258"/>
          </a:xfrm>
          <a:prstGeom prst="ellipse">
            <a:avLst/>
          </a:prstGeom>
          <a:solidFill>
            <a:srgbClr val="FBE64D"/>
          </a:solidFill>
        </p:spPr>
        <p:txBody>
          <a:bodyPr anchor="ctr">
            <a:noAutofit/>
          </a:bodyPr>
          <a:lstStyle>
            <a:lvl1pPr algn="ctr">
              <a:lnSpc>
                <a:spcPct val="100000"/>
              </a:lnSpc>
              <a:spcBef>
                <a:spcPts val="0"/>
              </a:spcBef>
              <a:defRPr sz="2400">
                <a:solidFill>
                  <a:srgbClr val="416DC1"/>
                </a:solidFill>
              </a:defRPr>
            </a:lvl1pPr>
          </a:lstStyle>
          <a:p>
            <a:pPr lvl="0"/>
            <a:r>
              <a:rPr lang="fr-FR"/>
              <a:t>Cliquez pour modifier les styles du texte du masque</a:t>
            </a:r>
          </a:p>
        </p:txBody>
      </p:sp>
      <p:sp>
        <p:nvSpPr>
          <p:cNvPr id="290" name="01"/>
          <p:cNvSpPr>
            <a:spLocks noGrp="1"/>
          </p:cNvSpPr>
          <p:nvPr>
            <p:ph type="body" sz="quarter" idx="29"/>
          </p:nvPr>
        </p:nvSpPr>
        <p:spPr>
          <a:xfrm>
            <a:off x="8738337" y="6939171"/>
            <a:ext cx="955258" cy="955258"/>
          </a:xfrm>
          <a:prstGeom prst="ellipse">
            <a:avLst/>
          </a:prstGeom>
          <a:solidFill>
            <a:srgbClr val="C9676A"/>
          </a:solidFill>
        </p:spPr>
        <p:txBody>
          <a:bodyPr anchor="ctr">
            <a:noAutofit/>
          </a:bodyPr>
          <a:lstStyle>
            <a:lvl1pPr algn="ctr">
              <a:lnSpc>
                <a:spcPct val="100000"/>
              </a:lnSpc>
              <a:spcBef>
                <a:spcPts val="0"/>
              </a:spcBef>
              <a:defRPr sz="2400">
                <a:solidFill>
                  <a:srgbClr val="FFFFFF"/>
                </a:solidFill>
              </a:defRPr>
            </a:lvl1pPr>
          </a:lstStyle>
          <a:p>
            <a:pPr lvl="0"/>
            <a:r>
              <a:rPr lang="fr-FR"/>
              <a:t>Cliquez pour modifier les styles du texte du masque</a:t>
            </a:r>
          </a:p>
        </p:txBody>
      </p:sp>
      <p:sp>
        <p:nvSpPr>
          <p:cNvPr id="291" name="01"/>
          <p:cNvSpPr>
            <a:spLocks noGrp="1"/>
          </p:cNvSpPr>
          <p:nvPr>
            <p:ph type="body" sz="quarter" idx="30"/>
          </p:nvPr>
        </p:nvSpPr>
        <p:spPr>
          <a:xfrm>
            <a:off x="12578393" y="6939171"/>
            <a:ext cx="955258" cy="955258"/>
          </a:xfrm>
          <a:prstGeom prst="ellipse">
            <a:avLst/>
          </a:prstGeom>
          <a:solidFill>
            <a:srgbClr val="4C9B79"/>
          </a:solidFill>
        </p:spPr>
        <p:txBody>
          <a:bodyPr anchor="ctr">
            <a:noAutofit/>
          </a:bodyPr>
          <a:lstStyle>
            <a:lvl1pPr algn="ctr">
              <a:lnSpc>
                <a:spcPct val="100000"/>
              </a:lnSpc>
              <a:spcBef>
                <a:spcPts val="0"/>
              </a:spcBef>
              <a:defRPr sz="2400">
                <a:solidFill>
                  <a:srgbClr val="FFFFFF"/>
                </a:solidFill>
              </a:defRPr>
            </a:lvl1pPr>
          </a:lstStyle>
          <a:p>
            <a:pPr lvl="0"/>
            <a:r>
              <a:rPr lang="fr-FR"/>
              <a:t>Cliquez pour modifier les styles du texte du masque</a:t>
            </a:r>
          </a:p>
        </p:txBody>
      </p:sp>
      <p:sp>
        <p:nvSpPr>
          <p:cNvPr id="292" name="01"/>
          <p:cNvSpPr>
            <a:spLocks noGrp="1"/>
          </p:cNvSpPr>
          <p:nvPr>
            <p:ph type="body" sz="quarter" idx="31"/>
          </p:nvPr>
        </p:nvSpPr>
        <p:spPr>
          <a:xfrm>
            <a:off x="16565770" y="6939171"/>
            <a:ext cx="955258" cy="955258"/>
          </a:xfrm>
          <a:prstGeom prst="ellipse">
            <a:avLst/>
          </a:prstGeom>
          <a:solidFill>
            <a:srgbClr val="762C4A"/>
          </a:solidFill>
        </p:spPr>
        <p:txBody>
          <a:bodyPr anchor="ctr">
            <a:noAutofit/>
          </a:bodyPr>
          <a:lstStyle>
            <a:lvl1pPr algn="ctr">
              <a:lnSpc>
                <a:spcPct val="100000"/>
              </a:lnSpc>
              <a:spcBef>
                <a:spcPts val="0"/>
              </a:spcBef>
              <a:defRPr sz="2400">
                <a:solidFill>
                  <a:srgbClr val="FFFFFF"/>
                </a:solidFill>
              </a:defRPr>
            </a:lvl1pPr>
          </a:lstStyle>
          <a:p>
            <a:pPr lvl="0"/>
            <a:r>
              <a:rPr lang="fr-FR"/>
              <a:t>Cliquez pour modifier les styles du texte du masque</a:t>
            </a:r>
          </a:p>
        </p:txBody>
      </p:sp>
      <p:sp>
        <p:nvSpPr>
          <p:cNvPr id="293" name="01"/>
          <p:cNvSpPr>
            <a:spLocks noGrp="1"/>
          </p:cNvSpPr>
          <p:nvPr>
            <p:ph type="body" sz="quarter" idx="32"/>
          </p:nvPr>
        </p:nvSpPr>
        <p:spPr>
          <a:xfrm>
            <a:off x="20358837" y="6939171"/>
            <a:ext cx="955258" cy="955258"/>
          </a:xfrm>
          <a:prstGeom prst="ellipse">
            <a:avLst/>
          </a:prstGeom>
          <a:solidFill>
            <a:srgbClr val="7AC5CF"/>
          </a:solidFill>
        </p:spPr>
        <p:txBody>
          <a:bodyPr anchor="ctr">
            <a:noAutofit/>
          </a:bodyPr>
          <a:lstStyle>
            <a:lvl1pPr algn="ctr">
              <a:lnSpc>
                <a:spcPct val="100000"/>
              </a:lnSpc>
              <a:spcBef>
                <a:spcPts val="0"/>
              </a:spcBef>
              <a:defRPr sz="2400">
                <a:solidFill>
                  <a:srgbClr val="FFFFFF"/>
                </a:solidFill>
              </a:defRPr>
            </a:lvl1pPr>
          </a:lstStyle>
          <a:p>
            <a:pPr lvl="0"/>
            <a:r>
              <a:rPr lang="fr-FR"/>
              <a:t>Cliquez pour modifier les styles du texte du masque</a:t>
            </a:r>
          </a:p>
        </p:txBody>
      </p:sp>
      <p:sp>
        <p:nvSpPr>
          <p:cNvPr id="294" name="Numéro de diapositive"/>
          <p:cNvSpPr txBox="1">
            <a:spLocks noGrp="1"/>
          </p:cNvSpPr>
          <p:nvPr>
            <p:ph type="sldNum" sz="quarter" idx="2"/>
          </p:nvPr>
        </p:nvSpPr>
        <p:spPr>
          <a:prstGeom prst="rect">
            <a:avLst/>
          </a:prstGeom>
        </p:spPr>
        <p:txBody>
          <a:bodyPr/>
          <a:lstStyle>
            <a:lvl1pPr>
              <a:defRPr>
                <a:solidFill>
                  <a:srgbClr val="306EC7"/>
                </a:solidFill>
              </a:defRPr>
            </a:lvl1pPr>
          </a:lstStyle>
          <a:p>
            <a:fld id="{86CB4B4D-7CA3-9044-876B-883B54F8677D}" type="slidenum">
              <a:t>‹N°›</a:t>
            </a:fld>
            <a:endParaRPr/>
          </a:p>
        </p:txBody>
      </p:sp>
      <p:sp>
        <p:nvSpPr>
          <p:cNvPr id="22" name="Texte">
            <a:extLst>
              <a:ext uri="{FF2B5EF4-FFF2-40B4-BE49-F238E27FC236}">
                <a16:creationId xmlns:a16="http://schemas.microsoft.com/office/drawing/2014/main" id="{B137F84E-87CF-4E89-BDC9-E118F316EDB4}"/>
              </a:ext>
            </a:extLst>
          </p:cNvPr>
          <p:cNvSpPr txBox="1">
            <a:spLocks noGrp="1"/>
          </p:cNvSpPr>
          <p:nvPr>
            <p:ph type="body" sz="quarter" idx="33"/>
          </p:nvPr>
        </p:nvSpPr>
        <p:spPr>
          <a:xfrm>
            <a:off x="4853259" y="8338630"/>
            <a:ext cx="3385123" cy="4796947"/>
          </a:xfrm>
          <a:prstGeom prst="rect">
            <a:avLst/>
          </a:prstGeom>
        </p:spPr>
        <p:txBody>
          <a:bodyPr/>
          <a:lstStyle>
            <a:lvl1pPr defTabSz="457200">
              <a:lnSpc>
                <a:spcPct val="100000"/>
              </a:lnSpc>
              <a:spcBef>
                <a:spcPts val="1200"/>
              </a:spcBef>
              <a:defRPr sz="2500">
                <a:solidFill>
                  <a:srgbClr val="FFFFFF"/>
                </a:solidFill>
              </a:defRPr>
            </a:lvl1pPr>
          </a:lstStyle>
          <a:p>
            <a:pPr lvl="0"/>
            <a:r>
              <a:rPr lang="fr-FR"/>
              <a:t>Cliquez pour modifier les styles du texte du masque</a:t>
            </a:r>
          </a:p>
        </p:txBody>
      </p:sp>
      <p:pic>
        <p:nvPicPr>
          <p:cNvPr id="23" name="Image" descr="Image">
            <a:extLst>
              <a:ext uri="{FF2B5EF4-FFF2-40B4-BE49-F238E27FC236}">
                <a16:creationId xmlns:a16="http://schemas.microsoft.com/office/drawing/2014/main" id="{2FCAB873-D017-4D72-B8A7-FE677062EC5D}"/>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5D552364-DD48-3A94-2DDA-BB42FCEE600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37411875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us titre et puces - 01">
    <p:bg>
      <p:bgPr>
        <a:solidFill>
          <a:srgbClr val="306EC7"/>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F9DBB9BC-882B-9D4D-919D-54BBA001EAAC}"/>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1"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32" name="Lorem ipsum dolor sit amet, consectetur adipiscing elit. Curabitur sem massa, pulvinar sed ultricies non, ultrices in dui.…"/>
          <p:cNvSpPr txBox="1">
            <a:spLocks noGrp="1"/>
          </p:cNvSpPr>
          <p:nvPr>
            <p:ph type="body" sz="half" idx="21" hasCustomPrompt="1"/>
          </p:nvPr>
        </p:nvSpPr>
        <p:spPr>
          <a:xfrm>
            <a:off x="1020232" y="4995111"/>
            <a:ext cx="13761407" cy="7015462"/>
          </a:xfrm>
          <a:prstGeom prst="rect">
            <a:avLst/>
          </a:prstGeom>
        </p:spPr>
        <p:txBody>
          <a:bodyPr>
            <a:normAutofit/>
          </a:bodyPr>
          <a:lstStyle>
            <a:lvl1pPr marL="1201419" marR="0" indent="-327659" algn="l" defTabSz="2096971" rtl="0" eaLnBrk="1" fontAlgn="auto" latinLnBrk="0" hangingPunct="0">
              <a:lnSpc>
                <a:spcPct val="120000"/>
              </a:lnSpc>
              <a:spcBef>
                <a:spcPts val="3800"/>
              </a:spcBef>
              <a:spcAft>
                <a:spcPts val="0"/>
              </a:spcAft>
              <a:buClr>
                <a:srgbClr val="5FC7D1"/>
              </a:buClr>
              <a:buSzPct val="123000"/>
              <a:buFontTx/>
              <a:buNone/>
              <a:tabLst/>
              <a:defRPr sz="3200">
                <a:solidFill>
                  <a:srgbClr val="000000"/>
                </a:solidFill>
                <a:latin typeface="Arial"/>
                <a:cs typeface="Arial"/>
                <a:sym typeface="Arial"/>
              </a:defRPr>
            </a:lvl1pPr>
          </a:lstStyle>
          <a:p>
            <a:pPr marL="609598" indent="-609598">
              <a:buClr>
                <a:srgbClr val="5FC7D1"/>
              </a:buClr>
              <a:buSzPct val="12300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5FC7D1"/>
              </a:buClr>
              <a:buSzPct val="12300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endParaRPr lang="fr-FR"/>
          </a:p>
          <a:p>
            <a:pPr marL="1201419"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FFFFFF"/>
                </a:solidFill>
              </a:rPr>
              <a:t>Vestibulum</a:t>
            </a:r>
            <a:r>
              <a:rPr lang="fr-FR">
                <a:solidFill>
                  <a:srgbClr val="FFFFFF"/>
                </a:solidFill>
              </a:rPr>
              <a:t> vitae </a:t>
            </a:r>
            <a:r>
              <a:rPr lang="fr-FR" err="1">
                <a:solidFill>
                  <a:srgbClr val="FFFFFF"/>
                </a:solidFill>
              </a:rPr>
              <a:t>mauris</a:t>
            </a:r>
            <a:r>
              <a:rPr lang="fr-FR">
                <a:solidFill>
                  <a:srgbClr val="FFFFFF"/>
                </a:solidFill>
              </a:rPr>
              <a:t> non </a:t>
            </a:r>
            <a:r>
              <a:rPr lang="fr-FR" err="1">
                <a:solidFill>
                  <a:srgbClr val="FFFFFF"/>
                </a:solidFill>
              </a:rPr>
              <a:t>lorem</a:t>
            </a:r>
            <a:r>
              <a:rPr lang="fr-FR">
                <a:solidFill>
                  <a:srgbClr val="FFFFFF"/>
                </a:solidFill>
              </a:rPr>
              <a:t> </a:t>
            </a:r>
            <a:r>
              <a:rPr lang="fr-FR" err="1">
                <a:solidFill>
                  <a:srgbClr val="FFFFFF"/>
                </a:solidFill>
              </a:rPr>
              <a:t>scelerisque</a:t>
            </a:r>
            <a:r>
              <a:rPr lang="fr-FR">
                <a:solidFill>
                  <a:srgbClr val="FFFFFF"/>
                </a:solidFill>
              </a:rPr>
              <a:t> </a:t>
            </a:r>
            <a:r>
              <a:rPr lang="fr-FR" err="1">
                <a:solidFill>
                  <a:srgbClr val="FFFFFF"/>
                </a:solidFill>
              </a:rPr>
              <a:t>mattis</a:t>
            </a:r>
            <a:r>
              <a:rPr lang="fr-FR">
                <a:solidFill>
                  <a:srgbClr val="FFFFFF"/>
                </a:solidFill>
              </a:rPr>
              <a:t>. </a:t>
            </a:r>
            <a:r>
              <a:rPr lang="fr-FR" err="1">
                <a:solidFill>
                  <a:srgbClr val="FFFFFF"/>
                </a:solidFill>
              </a:rPr>
              <a:t>Pellentesque</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accumsan</a:t>
            </a:r>
            <a:r>
              <a:rPr lang="fr-FR">
                <a:solidFill>
                  <a:srgbClr val="FFFFFF"/>
                </a:solidFill>
              </a:rPr>
              <a:t> </a:t>
            </a:r>
            <a:r>
              <a:rPr lang="fr-FR" err="1">
                <a:solidFill>
                  <a:srgbClr val="FFFFFF"/>
                </a:solidFill>
              </a:rPr>
              <a:t>enim</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sollicitudin</a:t>
            </a:r>
            <a:r>
              <a:rPr lang="fr-FR">
                <a:solidFill>
                  <a:srgbClr val="FFFFFF"/>
                </a:solidFill>
              </a:rPr>
              <a:t> </a:t>
            </a:r>
            <a:r>
              <a:rPr lang="fr-FR" err="1">
                <a:solidFill>
                  <a:srgbClr val="FFFFFF"/>
                </a:solidFill>
              </a:rPr>
              <a:t>urna</a:t>
            </a:r>
            <a:r>
              <a:rPr lang="fr-FR">
                <a:solidFill>
                  <a:srgbClr val="FFFFFF"/>
                </a:solidFill>
              </a:rPr>
              <a:t>. </a:t>
            </a:r>
            <a:r>
              <a:rPr lang="fr-FR" err="1">
                <a:solidFill>
                  <a:srgbClr val="FFFFFF"/>
                </a:solidFill>
              </a:rPr>
              <a:t>Donec</a:t>
            </a:r>
            <a:r>
              <a:rPr lang="fr-FR">
                <a:solidFill>
                  <a:srgbClr val="FFFFFF"/>
                </a:solidFill>
              </a:rPr>
              <a:t> </a:t>
            </a:r>
            <a:r>
              <a:rPr lang="fr-FR" err="1">
                <a:solidFill>
                  <a:srgbClr val="FFFFFF"/>
                </a:solidFill>
              </a:rPr>
              <a:t>laoreet</a:t>
            </a:r>
            <a:r>
              <a:rPr lang="fr-FR">
                <a:solidFill>
                  <a:srgbClr val="FFFFFF"/>
                </a:solidFill>
              </a:rPr>
              <a:t> </a:t>
            </a:r>
            <a:r>
              <a:rPr lang="fr-FR" err="1">
                <a:solidFill>
                  <a:srgbClr val="FFFFFF"/>
                </a:solidFill>
              </a:rPr>
              <a:t>pulvinar</a:t>
            </a:r>
            <a:r>
              <a:rPr lang="fr-FR">
                <a:solidFill>
                  <a:srgbClr val="FFFFFF"/>
                </a:solidFill>
              </a:rPr>
              <a:t> bibendum. Duis pretium ante </a:t>
            </a:r>
            <a:r>
              <a:rPr lang="fr-FR" err="1">
                <a:solidFill>
                  <a:srgbClr val="FFFFFF"/>
                </a:solidFill>
              </a:rPr>
              <a:t>dui</a:t>
            </a:r>
            <a:r>
              <a:rPr lang="fr-FR">
                <a:solidFill>
                  <a:srgbClr val="FFFFFF"/>
                </a:solidFill>
              </a:rPr>
              <a:t>, </a:t>
            </a:r>
            <a:r>
              <a:rPr lang="fr-FR" err="1">
                <a:solidFill>
                  <a:srgbClr val="FFFFFF"/>
                </a:solidFill>
              </a:rPr>
              <a:t>ac</a:t>
            </a:r>
            <a:r>
              <a:rPr lang="fr-FR">
                <a:solidFill>
                  <a:srgbClr val="FFFFFF"/>
                </a:solidFill>
              </a:rPr>
              <a:t> pretium est </a:t>
            </a:r>
            <a:r>
              <a:rPr lang="fr-FR" err="1">
                <a:solidFill>
                  <a:srgbClr val="FFFFFF"/>
                </a:solidFill>
              </a:rPr>
              <a:t>maximus</a:t>
            </a:r>
            <a:r>
              <a:rPr lang="fr-FR">
                <a:solidFill>
                  <a:srgbClr val="FFFFFF"/>
                </a:solidFill>
              </a:rPr>
              <a:t>.</a:t>
            </a:r>
          </a:p>
          <a:p>
            <a:pPr marL="609598" indent="-609598">
              <a:buClr>
                <a:srgbClr val="5FC7D1"/>
              </a:buClr>
              <a:buSzPct val="123000"/>
              <a:buChar char="•"/>
              <a:defRPr>
                <a:solidFill>
                  <a:srgbClr val="FFFFFF"/>
                </a:solidFill>
              </a:defRPr>
            </a:pPr>
            <a:endParaRPr/>
          </a:p>
        </p:txBody>
      </p:sp>
      <p:pic>
        <p:nvPicPr>
          <p:cNvPr id="11" name="Image" descr="Image">
            <a:extLst>
              <a:ext uri="{FF2B5EF4-FFF2-40B4-BE49-F238E27FC236}">
                <a16:creationId xmlns:a16="http://schemas.microsoft.com/office/drawing/2014/main" id="{746B59B3-6B87-3045-8518-C4121F507422}"/>
              </a:ext>
            </a:extLst>
          </p:cNvPr>
          <p:cNvPicPr>
            <a:picLocks noChangeAspect="1"/>
          </p:cNvPicPr>
          <p:nvPr userDrawn="1"/>
        </p:nvPicPr>
        <p:blipFill>
          <a:blip r:embed="rId3"/>
          <a:stretch>
            <a:fillRect/>
          </a:stretch>
        </p:blipFill>
        <p:spPr>
          <a:xfrm>
            <a:off x="17532004" y="2275310"/>
            <a:ext cx="6862925" cy="11447497"/>
          </a:xfrm>
          <a:prstGeom prst="rect">
            <a:avLst/>
          </a:prstGeom>
          <a:ln w="12700">
            <a:miter lim="400000"/>
          </a:ln>
        </p:spPr>
      </p:pic>
      <p:sp>
        <p:nvSpPr>
          <p:cNvPr id="36"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p>
        </p:txBody>
      </p:sp>
      <p:sp>
        <p:nvSpPr>
          <p:cNvPr id="12" name="Titre de diapositive">
            <a:extLst>
              <a:ext uri="{FF2B5EF4-FFF2-40B4-BE49-F238E27FC236}">
                <a16:creationId xmlns:a16="http://schemas.microsoft.com/office/drawing/2014/main" id="{1F3E657B-77E5-B342-9E1A-88B2A6897408}"/>
              </a:ext>
            </a:extLst>
          </p:cNvPr>
          <p:cNvSpPr txBox="1">
            <a:spLocks noGrp="1"/>
          </p:cNvSpPr>
          <p:nvPr>
            <p:ph type="body" sz="quarter" idx="23" hasCustomPrompt="1"/>
          </p:nvPr>
        </p:nvSpPr>
        <p:spPr>
          <a:xfrm>
            <a:off x="1020232" y="2722322"/>
            <a:ext cx="14264793"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3" name="Titre de diapositive">
            <a:extLst>
              <a:ext uri="{FF2B5EF4-FFF2-40B4-BE49-F238E27FC236}">
                <a16:creationId xmlns:a16="http://schemas.microsoft.com/office/drawing/2014/main" id="{E6804D18-00B0-9D4A-968F-E2B8620E95AB}"/>
              </a:ext>
            </a:extLst>
          </p:cNvPr>
          <p:cNvSpPr txBox="1">
            <a:spLocks noGrp="1"/>
          </p:cNvSpPr>
          <p:nvPr>
            <p:ph type="body" sz="quarter" idx="24"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pic>
        <p:nvPicPr>
          <p:cNvPr id="15" name="Image" descr="Image">
            <a:extLst>
              <a:ext uri="{FF2B5EF4-FFF2-40B4-BE49-F238E27FC236}">
                <a16:creationId xmlns:a16="http://schemas.microsoft.com/office/drawing/2014/main" id="{D5A1AB0C-705B-4FA4-87FC-CA8F5A2A71DB}"/>
              </a:ext>
            </a:extLst>
          </p:cNvPr>
          <p:cNvPicPr>
            <a:picLocks noChangeAspect="1"/>
          </p:cNvPicPr>
          <p:nvPr userDrawn="1"/>
        </p:nvPicPr>
        <p:blipFill>
          <a:blip r:embed="rId4"/>
          <a:stretch>
            <a:fillRect/>
          </a:stretch>
        </p:blipFill>
        <p:spPr>
          <a:xfrm>
            <a:off x="1001350" y="745590"/>
            <a:ext cx="2775371" cy="521400"/>
          </a:xfrm>
          <a:prstGeom prst="rect">
            <a:avLst/>
          </a:prstGeom>
          <a:ln w="12700">
            <a:miter lim="400000"/>
          </a:ln>
        </p:spPr>
      </p:pic>
      <p:pic>
        <p:nvPicPr>
          <p:cNvPr id="2" name="Image 1" descr="Une image contenant texte, Police, capture d’écran, Graphique&#10;&#10;Description générée automatiquement">
            <a:extLst>
              <a:ext uri="{FF2B5EF4-FFF2-40B4-BE49-F238E27FC236}">
                <a16:creationId xmlns:a16="http://schemas.microsoft.com/office/drawing/2014/main" id="{A2865EDA-6A8B-55F6-67EE-76F873B739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499" y="182659"/>
            <a:ext cx="1056839" cy="1496262"/>
          </a:xfrm>
          <a:prstGeom prst="rect">
            <a:avLst/>
          </a:prstGeom>
        </p:spPr>
      </p:pic>
    </p:spTree>
    <p:extLst>
      <p:ext uri="{BB962C8B-B14F-4D97-AF65-F5344CB8AC3E}">
        <p14:creationId xmlns:p14="http://schemas.microsoft.com/office/powerpoint/2010/main" val="21153216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us titre et puces - 02">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59" name="Titre de diapositive"/>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pPr lvl="0"/>
            <a:r>
              <a:rPr lang="fr-FR"/>
              <a:t>Cliquez pour modifier les styles du texte du masque</a:t>
            </a:r>
          </a:p>
        </p:txBody>
      </p:sp>
      <p:sp>
        <p:nvSpPr>
          <p:cNvPr id="60" name="Titre de diapositive"/>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3" y="5000625"/>
            <a:ext cx="1426368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5569358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ous titre et puces - 03">
    <p:bg>
      <p:bgPr>
        <a:solidFill>
          <a:srgbClr val="5FC7D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878F8B2-6F70-384C-81D9-3552DC88F50F}"/>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4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8" name="Image" descr="Image"/>
          <p:cNvPicPr>
            <a:picLocks noChangeAspect="1"/>
          </p:cNvPicPr>
          <p:nvPr/>
        </p:nvPicPr>
        <p:blipFill>
          <a:blip r:embed="rId3"/>
          <a:stretch>
            <a:fillRect/>
          </a:stretch>
        </p:blipFill>
        <p:spPr>
          <a:xfrm>
            <a:off x="12958498" y="4580466"/>
            <a:ext cx="11429470" cy="9144001"/>
          </a:xfrm>
          <a:prstGeom prst="rect">
            <a:avLst/>
          </a:prstGeom>
          <a:ln w="12700">
            <a:miter lim="400000"/>
          </a:ln>
        </p:spPr>
      </p:pic>
      <p:pic>
        <p:nvPicPr>
          <p:cNvPr id="4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50" name="Numéro de diapositive"/>
          <p:cNvSpPr txBox="1">
            <a:spLocks noGrp="1"/>
          </p:cNvSpPr>
          <p:nvPr>
            <p:ph type="sldNum" sz="quarter" idx="2"/>
          </p:nvPr>
        </p:nvSpPr>
        <p:spPr>
          <a:xfrm>
            <a:off x="23708646" y="12775848"/>
            <a:ext cx="368574" cy="414205"/>
          </a:xfrm>
          <a:prstGeom prst="rect">
            <a:avLst/>
          </a:prstGeom>
        </p:spPr>
        <p:txBody>
          <a:bodyPr/>
          <a:lstStyle>
            <a:lvl1pPr>
              <a:defRPr>
                <a:solidFill>
                  <a:srgbClr val="306FC8"/>
                </a:solidFill>
              </a:defRPr>
            </a:lvl1pPr>
          </a:lstStyle>
          <a:p>
            <a:fld id="{86CB4B4D-7CA3-9044-876B-883B54F8677D}" type="slidenum">
              <a:t>‹N°›</a:t>
            </a:fld>
            <a:endParaRPr/>
          </a:p>
        </p:txBody>
      </p:sp>
      <p:sp>
        <p:nvSpPr>
          <p:cNvPr id="16" name="Titre de diapositive">
            <a:extLst>
              <a:ext uri="{FF2B5EF4-FFF2-40B4-BE49-F238E27FC236}">
                <a16:creationId xmlns:a16="http://schemas.microsoft.com/office/drawing/2014/main" id="{CC0AA3E9-2BC3-5449-8120-27EE61825D82}"/>
              </a:ext>
            </a:extLst>
          </p:cNvPr>
          <p:cNvSpPr txBox="1">
            <a:spLocks noGrp="1"/>
          </p:cNvSpPr>
          <p:nvPr>
            <p:ph type="body" sz="quarter" idx="23" hasCustomPrompt="1"/>
          </p:nvPr>
        </p:nvSpPr>
        <p:spPr>
          <a:xfrm>
            <a:off x="1020232" y="2610000"/>
            <a:ext cx="14264793"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9" name="Lorem ipsum dolor sit amet, consectetur adipiscing elit. Curabitur sem massa, pulvinar sed ultricies non, ultrices in dui.…">
            <a:extLst>
              <a:ext uri="{FF2B5EF4-FFF2-40B4-BE49-F238E27FC236}">
                <a16:creationId xmlns:a16="http://schemas.microsoft.com/office/drawing/2014/main" id="{B4FA2BCC-7042-9B43-AD2A-B75A9F1754D0}"/>
              </a:ext>
            </a:extLst>
          </p:cNvPr>
          <p:cNvSpPr txBox="1">
            <a:spLocks noGrp="1"/>
          </p:cNvSpPr>
          <p:nvPr>
            <p:ph type="body" sz="half" idx="21"/>
          </p:nvPr>
        </p:nvSpPr>
        <p:spPr>
          <a:xfrm>
            <a:off x="1001350" y="5014765"/>
            <a:ext cx="14264793" cy="5218993"/>
          </a:xfrm>
          <a:prstGeom prst="rect">
            <a:avLst/>
          </a:prstGeom>
        </p:spPr>
        <p:txBody>
          <a:bodyPr/>
          <a:lstStyle/>
          <a:p>
            <a:pPr marL="609598" lvl="0" indent="-609598">
              <a:buClr>
                <a:srgbClr val="0070C0"/>
              </a:buClr>
              <a:buSzPct val="123000"/>
              <a:buFont typeface="Arial" panose="020B0604020202020204" pitchFamily="34" charset="0"/>
              <a:buChar char="•"/>
              <a:defRPr>
                <a:solidFill>
                  <a:srgbClr val="FFFFFF"/>
                </a:solidFill>
              </a:defRPr>
            </a:pPr>
            <a:r>
              <a:rPr lang="fr-FR"/>
              <a:t>Cliquez pour modifier les styles du texte du masque</a:t>
            </a:r>
          </a:p>
          <a:p>
            <a:pPr marL="609598" lvl="1" indent="-609598">
              <a:buClr>
                <a:srgbClr val="0070C0"/>
              </a:buClr>
              <a:buSzPct val="123000"/>
              <a:buFont typeface="Arial" panose="020B0604020202020204" pitchFamily="34" charset="0"/>
              <a:buChar char="•"/>
              <a:defRPr>
                <a:solidFill>
                  <a:srgbClr val="FFFFFF"/>
                </a:solidFill>
              </a:defRPr>
            </a:pPr>
            <a:r>
              <a:rPr lang="fr-FR"/>
              <a:t>Deuxième niveau</a:t>
            </a:r>
          </a:p>
        </p:txBody>
      </p:sp>
      <p:pic>
        <p:nvPicPr>
          <p:cNvPr id="12" name="Image" descr="Image">
            <a:extLst>
              <a:ext uri="{FF2B5EF4-FFF2-40B4-BE49-F238E27FC236}">
                <a16:creationId xmlns:a16="http://schemas.microsoft.com/office/drawing/2014/main" id="{FBBDCCF1-7C5A-45F9-8500-09214555DBE6}"/>
              </a:ext>
            </a:extLst>
          </p:cNvPr>
          <p:cNvPicPr>
            <a:picLocks noChangeAspect="1"/>
          </p:cNvPicPr>
          <p:nvPr userDrawn="1"/>
        </p:nvPicPr>
        <p:blipFill>
          <a:blip r:embed="rId5"/>
          <a:stretch>
            <a:fillRect/>
          </a:stretch>
        </p:blipFill>
        <p:spPr>
          <a:xfrm>
            <a:off x="1001350" y="745590"/>
            <a:ext cx="2775371" cy="521400"/>
          </a:xfrm>
          <a:prstGeom prst="rect">
            <a:avLst/>
          </a:prstGeom>
          <a:ln w="12700">
            <a:miter lim="400000"/>
          </a:ln>
        </p:spPr>
      </p:pic>
    </p:spTree>
    <p:extLst>
      <p:ext uri="{BB962C8B-B14F-4D97-AF65-F5344CB8AC3E}">
        <p14:creationId xmlns:p14="http://schemas.microsoft.com/office/powerpoint/2010/main" val="41614757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Image" descr="Image"/>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 name="Image" descr="Image"/>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5" name="Numéro de diapositive"/>
          <p:cNvSpPr txBox="1">
            <a:spLocks noGrp="1"/>
          </p:cNvSpPr>
          <p:nvPr>
            <p:ph type="sldNum" sz="quarter" idx="2"/>
          </p:nvPr>
        </p:nvSpPr>
        <p:spPr>
          <a:xfrm>
            <a:off x="23708647" y="12775849"/>
            <a:ext cx="368574" cy="414205"/>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Arial"/>
                <a:ea typeface="Arial"/>
                <a:cs typeface="Arial"/>
                <a:sym typeface="Arial"/>
              </a:defRPr>
            </a:lvl1pPr>
          </a:lstStyle>
          <a:p>
            <a:fld id="{86CB4B4D-7CA3-9044-876B-883B54F8677D}" type="slidenum">
              <a:t>‹N°›</a:t>
            </a:fld>
            <a:endParaRPr/>
          </a:p>
        </p:txBody>
      </p:sp>
      <p:sp>
        <p:nvSpPr>
          <p:cNvPr id="6" name="Texte du titre"/>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2" y="3486503"/>
            <a:ext cx="22445137" cy="915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pic>
        <p:nvPicPr>
          <p:cNvPr id="9" name="Image" descr="Image">
            <a:extLst>
              <a:ext uri="{FF2B5EF4-FFF2-40B4-BE49-F238E27FC236}">
                <a16:creationId xmlns:a16="http://schemas.microsoft.com/office/drawing/2014/main" id="{A845B547-4B85-4D70-9388-52DF75BAAFF3}"/>
              </a:ext>
            </a:extLst>
          </p:cNvPr>
          <p:cNvPicPr>
            <a:picLocks noChangeAspect="1"/>
          </p:cNvPicPr>
          <p:nvPr userDrawn="1"/>
        </p:nvPicPr>
        <p:blipFill>
          <a:blip r:embed="rId27"/>
          <a:stretch>
            <a:fillRect/>
          </a:stretch>
        </p:blipFill>
        <p:spPr>
          <a:xfrm>
            <a:off x="1001350" y="745590"/>
            <a:ext cx="2775371" cy="52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8" r:id="rId5"/>
    <p:sldLayoutId id="2147483679" r:id="rId6"/>
    <p:sldLayoutId id="2147483680" r:id="rId7"/>
    <p:sldLayoutId id="2147483681" r:id="rId8"/>
    <p:sldLayoutId id="2147483682" r:id="rId9"/>
    <p:sldLayoutId id="2147483683" r:id="rId10"/>
    <p:sldLayoutId id="2147483684" r:id="rId11"/>
    <p:sldLayoutId id="2147483676" r:id="rId12"/>
    <p:sldLayoutId id="2147483677" r:id="rId13"/>
    <p:sldLayoutId id="2147483685" r:id="rId14"/>
    <p:sldLayoutId id="2147483686" r:id="rId15"/>
    <p:sldLayoutId id="2147483687" r:id="rId16"/>
    <p:sldLayoutId id="2147483688" r:id="rId17"/>
    <p:sldLayoutId id="2147483689" r:id="rId18"/>
    <p:sldLayoutId id="2147483690" r:id="rId19"/>
    <p:sldLayoutId id="2147483693" r:id="rId20"/>
    <p:sldLayoutId id="2147483692" r:id="rId21"/>
    <p:sldLayoutId id="2147483691" r:id="rId22"/>
    <p:sldLayoutId id="2147483694" r:id="rId23"/>
  </p:sldLayoutIdLst>
  <p:transition spd="med"/>
  <p:hf hdr="0" ftr="0" dt="0"/>
  <p:txStyles>
    <p:titleStyle>
      <a:lvl1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eaLnBrk="1" latinLnBrk="0" hangingPunct="1">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p:titleStyle>
    <p:bodyStyle>
      <a:lvl1pPr marL="0" marR="0" indent="0" algn="l" defTabSz="2438337" rtl="0" eaLnBrk="1" latinLnBrk="0" hangingPunct="1">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eaLnBrk="1" latinLnBrk="0" hangingPunct="1">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eaLnBrk="1" latinLnBrk="0" hangingPunct="1">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play.google.com/store/apps/details?id=acoss.paje.mpaq" TargetMode="Externa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apps.apple.com/fr/app/mon-pajemploi-au-quotidien/id16424861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6DF0400-3DA6-4100-B71C-704A1C43D02A}"/>
              </a:ext>
            </a:extLst>
          </p:cNvPr>
          <p:cNvSpPr>
            <a:spLocks noGrp="1"/>
          </p:cNvSpPr>
          <p:nvPr>
            <p:ph type="sldNum" sz="quarter" idx="2"/>
          </p:nvPr>
        </p:nvSpPr>
        <p:spPr/>
        <p:txBody>
          <a:bodyPr/>
          <a:lstStyle/>
          <a:p>
            <a:fld id="{86CB4B4D-7CA3-9044-876B-883B54F8677D}" type="slidenum">
              <a:rPr lang="fr-FR" smtClean="0"/>
              <a:t>1</a:t>
            </a:fld>
            <a:endParaRPr lang="fr-FR"/>
          </a:p>
        </p:txBody>
      </p:sp>
      <p:sp>
        <p:nvSpPr>
          <p:cNvPr id="3" name="Espace réservé du texte 2">
            <a:extLst>
              <a:ext uri="{FF2B5EF4-FFF2-40B4-BE49-F238E27FC236}">
                <a16:creationId xmlns:a16="http://schemas.microsoft.com/office/drawing/2014/main" id="{F941241E-CAE7-4B87-9DAE-C7536AC82E63}"/>
              </a:ext>
            </a:extLst>
          </p:cNvPr>
          <p:cNvSpPr>
            <a:spLocks noGrp="1"/>
          </p:cNvSpPr>
          <p:nvPr>
            <p:ph type="body" sz="quarter" idx="21"/>
          </p:nvPr>
        </p:nvSpPr>
        <p:spPr>
          <a:xfrm>
            <a:off x="1020232" y="2722322"/>
            <a:ext cx="14264793" cy="841256"/>
          </a:xfrm>
        </p:spPr>
        <p:txBody>
          <a:bodyPr/>
          <a:lstStyle/>
          <a:p>
            <a:r>
              <a:rPr lang="fr-FR"/>
              <a:t>Mon Pajemploi au quotidien</a:t>
            </a:r>
          </a:p>
        </p:txBody>
      </p:sp>
      <p:sp>
        <p:nvSpPr>
          <p:cNvPr id="4" name="Espace réservé du texte 3">
            <a:extLst>
              <a:ext uri="{FF2B5EF4-FFF2-40B4-BE49-F238E27FC236}">
                <a16:creationId xmlns:a16="http://schemas.microsoft.com/office/drawing/2014/main" id="{54941B9D-8DA6-492A-A42E-D89483639609}"/>
              </a:ext>
            </a:extLst>
          </p:cNvPr>
          <p:cNvSpPr>
            <a:spLocks noGrp="1"/>
          </p:cNvSpPr>
          <p:nvPr>
            <p:ph type="body" sz="quarter" idx="22"/>
          </p:nvPr>
        </p:nvSpPr>
        <p:spPr/>
        <p:txBody>
          <a:bodyPr/>
          <a:lstStyle/>
          <a:p>
            <a:r>
              <a:rPr lang="fr-FR"/>
              <a:t>Qu’est-ce que c’est ?</a:t>
            </a:r>
          </a:p>
        </p:txBody>
      </p:sp>
      <p:sp>
        <p:nvSpPr>
          <p:cNvPr id="5" name="Espace réservé du texte 4">
            <a:extLst>
              <a:ext uri="{FF2B5EF4-FFF2-40B4-BE49-F238E27FC236}">
                <a16:creationId xmlns:a16="http://schemas.microsoft.com/office/drawing/2014/main" id="{28231C02-A4C7-4CCB-BAD8-93B9C5A6BCE5}"/>
              </a:ext>
            </a:extLst>
          </p:cNvPr>
          <p:cNvSpPr>
            <a:spLocks noGrp="1"/>
          </p:cNvSpPr>
          <p:nvPr>
            <p:ph type="body" sz="quarter" idx="23"/>
          </p:nvPr>
        </p:nvSpPr>
        <p:spPr>
          <a:xfrm>
            <a:off x="1020764" y="5000625"/>
            <a:ext cx="15355310" cy="7515225"/>
          </a:xfrm>
        </p:spPr>
        <p:txBody>
          <a:bodyPr lIns="50800" tIns="50800" rIns="50800" bIns="50800" anchor="t">
            <a:normAutofit fontScale="85000" lnSpcReduction="20000"/>
          </a:bodyPr>
          <a:lstStyle/>
          <a:p>
            <a:pPr marL="534670" indent="-534670">
              <a:lnSpc>
                <a:spcPct val="100000"/>
              </a:lnSpc>
              <a:spcBef>
                <a:spcPts val="1800"/>
              </a:spcBef>
            </a:pPr>
            <a:r>
              <a:rPr lang="fr-FR" sz="3600" dirty="0"/>
              <a:t>Une nouvelle application conçue et mise à disposition par l’Urssaf service Pajemploi.</a:t>
            </a:r>
            <a:endParaRPr lang="fr-FR" dirty="0"/>
          </a:p>
          <a:p>
            <a:pPr marL="0" indent="0">
              <a:lnSpc>
                <a:spcPct val="100000"/>
              </a:lnSpc>
              <a:spcBef>
                <a:spcPts val="1800"/>
              </a:spcBef>
              <a:buNone/>
            </a:pPr>
            <a:endParaRPr lang="fr-FR" sz="3600" dirty="0"/>
          </a:p>
          <a:p>
            <a:pPr marL="534670" indent="-534670">
              <a:lnSpc>
                <a:spcPct val="100000"/>
              </a:lnSpc>
              <a:spcBef>
                <a:spcPts val="1800"/>
              </a:spcBef>
            </a:pPr>
            <a:r>
              <a:rPr lang="fr-FR" sz="3600" dirty="0"/>
              <a:t>Gratuite, elle est </a:t>
            </a:r>
            <a:r>
              <a:rPr lang="fr-FR" sz="3600" b="1" dirty="0"/>
              <a:t>optionnelle et complémentaire aux fonctionnalités du compte en ligne </a:t>
            </a:r>
            <a:r>
              <a:rPr lang="fr-FR" sz="3600" dirty="0"/>
              <a:t>: si le parent employeur se rend sur son compte pajemploi.urssaf.fr selon un rythme mensuel, l’application repose quant à elle sur un </a:t>
            </a:r>
            <a:r>
              <a:rPr lang="fr-FR" sz="3600" b="1" dirty="0"/>
              <a:t>usage régulier tout au long du mois</a:t>
            </a:r>
          </a:p>
          <a:p>
            <a:pPr>
              <a:lnSpc>
                <a:spcPct val="100000"/>
              </a:lnSpc>
              <a:spcBef>
                <a:spcPts val="1800"/>
              </a:spcBef>
            </a:pPr>
            <a:r>
              <a:rPr lang="fr-FR" sz="3600" dirty="0"/>
              <a:t>Destinée à </a:t>
            </a:r>
            <a:r>
              <a:rPr lang="fr-FR" sz="3600" b="1" dirty="0"/>
              <a:t>faciliter la gestion de la garde d’un enfant par un assistant maternel</a:t>
            </a:r>
            <a:endParaRPr lang="fr-FR" sz="3600" dirty="0"/>
          </a:p>
          <a:p>
            <a:pPr marL="0" indent="0">
              <a:lnSpc>
                <a:spcPct val="100000"/>
              </a:lnSpc>
              <a:spcBef>
                <a:spcPts val="1800"/>
              </a:spcBef>
              <a:buNone/>
            </a:pPr>
            <a:endParaRPr lang="fr-FR" sz="3600" dirty="0"/>
          </a:p>
          <a:p>
            <a:pPr>
              <a:lnSpc>
                <a:spcPct val="100000"/>
              </a:lnSpc>
              <a:spcBef>
                <a:spcPts val="1800"/>
              </a:spcBef>
            </a:pPr>
            <a:r>
              <a:rPr lang="fr-FR" sz="3600" dirty="0"/>
              <a:t>Deux usages possibles :</a:t>
            </a:r>
          </a:p>
          <a:p>
            <a:pPr lvl="1">
              <a:lnSpc>
                <a:spcPct val="100000"/>
              </a:lnSpc>
              <a:spcBef>
                <a:spcPts val="1800"/>
              </a:spcBef>
            </a:pPr>
            <a:r>
              <a:rPr lang="fr-FR" sz="3600" dirty="0"/>
              <a:t>Le parent employeur utilise seul l’application</a:t>
            </a:r>
          </a:p>
          <a:p>
            <a:pPr lvl="1">
              <a:lnSpc>
                <a:spcPct val="100000"/>
              </a:lnSpc>
              <a:spcBef>
                <a:spcPts val="1800"/>
              </a:spcBef>
            </a:pPr>
            <a:r>
              <a:rPr lang="fr-FR" sz="3600" dirty="0"/>
              <a:t>Le parent employeur utilise l’application en binôme avec son assistant maternel</a:t>
            </a:r>
            <a:endParaRPr lang="fr-FR" sz="3600" b="1" dirty="0"/>
          </a:p>
          <a:p>
            <a:pPr marL="0" indent="0">
              <a:lnSpc>
                <a:spcPct val="100000"/>
              </a:lnSpc>
              <a:spcBef>
                <a:spcPts val="1800"/>
              </a:spcBef>
              <a:buNone/>
            </a:pPr>
            <a:endParaRPr lang="fr-FR" sz="3600" dirty="0"/>
          </a:p>
          <a:p>
            <a:pPr marL="534670" indent="-534670">
              <a:lnSpc>
                <a:spcPct val="100000"/>
              </a:lnSpc>
              <a:spcBef>
                <a:spcPts val="1800"/>
              </a:spcBef>
            </a:pPr>
            <a:r>
              <a:rPr lang="fr-FR" sz="3600" dirty="0"/>
              <a:t>Téléchargeable sur iOS et Android</a:t>
            </a:r>
          </a:p>
          <a:p>
            <a:pPr marL="0" indent="0">
              <a:lnSpc>
                <a:spcPct val="100000"/>
              </a:lnSpc>
              <a:spcBef>
                <a:spcPts val="1800"/>
              </a:spcBef>
              <a:buNone/>
            </a:pPr>
            <a:endParaRPr lang="fr-FR" sz="3600" dirty="0"/>
          </a:p>
          <a:p>
            <a:pPr marL="0" indent="0">
              <a:lnSpc>
                <a:spcPct val="100000"/>
              </a:lnSpc>
              <a:spcBef>
                <a:spcPts val="1800"/>
              </a:spcBef>
              <a:buNone/>
            </a:pPr>
            <a:endParaRPr lang="fr-FR" sz="3600" dirty="0"/>
          </a:p>
          <a:p>
            <a:pPr marL="873760" lvl="1" indent="0">
              <a:lnSpc>
                <a:spcPct val="100000"/>
              </a:lnSpc>
              <a:spcBef>
                <a:spcPts val="1800"/>
              </a:spcBef>
              <a:buNone/>
            </a:pPr>
            <a:endParaRPr lang="fr-FR" sz="3400" dirty="0"/>
          </a:p>
        </p:txBody>
      </p:sp>
      <p:pic>
        <p:nvPicPr>
          <p:cNvPr id="6" name="Image 5">
            <a:extLst>
              <a:ext uri="{FF2B5EF4-FFF2-40B4-BE49-F238E27FC236}">
                <a16:creationId xmlns:a16="http://schemas.microsoft.com/office/drawing/2014/main" id="{41F1D0AE-907A-472D-9D7B-399776482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308" y="5670955"/>
            <a:ext cx="4361110" cy="4361110"/>
          </a:xfrm>
          <a:prstGeom prst="rect">
            <a:avLst/>
          </a:prstGeom>
        </p:spPr>
      </p:pic>
    </p:spTree>
    <p:extLst>
      <p:ext uri="{BB962C8B-B14F-4D97-AF65-F5344CB8AC3E}">
        <p14:creationId xmlns:p14="http://schemas.microsoft.com/office/powerpoint/2010/main" val="35631738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85988CC-7871-4DF3-8D63-C88E16AD3742}"/>
              </a:ext>
            </a:extLst>
          </p:cNvPr>
          <p:cNvSpPr>
            <a:spLocks noGrp="1"/>
          </p:cNvSpPr>
          <p:nvPr>
            <p:ph type="sldNum" sz="quarter" idx="2"/>
          </p:nvPr>
        </p:nvSpPr>
        <p:spPr/>
        <p:txBody>
          <a:bodyPr/>
          <a:lstStyle/>
          <a:p>
            <a:fld id="{86CB4B4D-7CA3-9044-876B-883B54F8677D}" type="slidenum">
              <a:rPr lang="fr-FR" smtClean="0"/>
              <a:t>2</a:t>
            </a:fld>
            <a:endParaRPr lang="fr-FR"/>
          </a:p>
        </p:txBody>
      </p:sp>
      <p:sp>
        <p:nvSpPr>
          <p:cNvPr id="3" name="Espace réservé du texte 2">
            <a:extLst>
              <a:ext uri="{FF2B5EF4-FFF2-40B4-BE49-F238E27FC236}">
                <a16:creationId xmlns:a16="http://schemas.microsoft.com/office/drawing/2014/main" id="{4247A401-B364-4E61-A866-837EC2B736E2}"/>
              </a:ext>
            </a:extLst>
          </p:cNvPr>
          <p:cNvSpPr>
            <a:spLocks noGrp="1"/>
          </p:cNvSpPr>
          <p:nvPr>
            <p:ph type="body" sz="quarter" idx="21"/>
          </p:nvPr>
        </p:nvSpPr>
        <p:spPr>
          <a:xfrm>
            <a:off x="1020232" y="1792209"/>
            <a:ext cx="14264793" cy="841256"/>
          </a:xfrm>
        </p:spPr>
        <p:txBody>
          <a:bodyPr/>
          <a:lstStyle/>
          <a:p>
            <a:r>
              <a:rPr lang="fr-FR" dirty="0"/>
              <a:t>4 grandes fonctionnalités</a:t>
            </a:r>
          </a:p>
        </p:txBody>
      </p:sp>
      <p:pic>
        <p:nvPicPr>
          <p:cNvPr id="10" name="Image 10" descr="Une image contenant texte&#10;&#10;Description générée automatiquement">
            <a:extLst>
              <a:ext uri="{FF2B5EF4-FFF2-40B4-BE49-F238E27FC236}">
                <a16:creationId xmlns:a16="http://schemas.microsoft.com/office/drawing/2014/main" id="{CE3BAF76-8316-B787-40D0-A5D201442581}"/>
              </a:ext>
            </a:extLst>
          </p:cNvPr>
          <p:cNvPicPr>
            <a:picLocks noChangeAspect="1"/>
          </p:cNvPicPr>
          <p:nvPr/>
        </p:nvPicPr>
        <p:blipFill>
          <a:blip r:embed="rId2"/>
          <a:stretch>
            <a:fillRect/>
          </a:stretch>
        </p:blipFill>
        <p:spPr>
          <a:xfrm>
            <a:off x="657922" y="1909040"/>
            <a:ext cx="6354421" cy="12314357"/>
          </a:xfrm>
          <a:prstGeom prst="rect">
            <a:avLst/>
          </a:prstGeom>
        </p:spPr>
      </p:pic>
      <p:sp>
        <p:nvSpPr>
          <p:cNvPr id="11" name="ZoneTexte 10">
            <a:extLst>
              <a:ext uri="{FF2B5EF4-FFF2-40B4-BE49-F238E27FC236}">
                <a16:creationId xmlns:a16="http://schemas.microsoft.com/office/drawing/2014/main" id="{1FEB9E0B-DFC2-E786-7AC6-882C1AF517C2}"/>
              </a:ext>
            </a:extLst>
          </p:cNvPr>
          <p:cNvSpPr txBox="1"/>
          <p:nvPr/>
        </p:nvSpPr>
        <p:spPr>
          <a:xfrm>
            <a:off x="7197886" y="3401000"/>
            <a:ext cx="2229777" cy="3164969"/>
          </a:xfrm>
          <a:prstGeom prst="rect">
            <a:avLst/>
          </a:prstGeom>
          <a:solidFill>
            <a:srgbClr val="FFFFFF">
              <a:alpha val="5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19900" b="1" i="0" u="none" strike="noStrike" cap="none" spc="0" normalizeH="0" baseline="0">
                <a:ln>
                  <a:noFill/>
                </a:ln>
                <a:solidFill>
                  <a:srgbClr val="EE7658"/>
                </a:solidFill>
                <a:effectLst/>
                <a:uFillTx/>
                <a:latin typeface="+mj-lt"/>
                <a:ea typeface="+mj-ea"/>
                <a:cs typeface="+mj-cs"/>
                <a:sym typeface="Helvetica Neue"/>
              </a:rPr>
              <a:t>1.</a:t>
            </a:r>
          </a:p>
        </p:txBody>
      </p:sp>
      <p:sp>
        <p:nvSpPr>
          <p:cNvPr id="12" name="ZoneTexte 11">
            <a:extLst>
              <a:ext uri="{FF2B5EF4-FFF2-40B4-BE49-F238E27FC236}">
                <a16:creationId xmlns:a16="http://schemas.microsoft.com/office/drawing/2014/main" id="{CB747A7B-4DDC-77F9-5EB9-47B4E84A1503}"/>
              </a:ext>
            </a:extLst>
          </p:cNvPr>
          <p:cNvSpPr txBox="1"/>
          <p:nvPr/>
        </p:nvSpPr>
        <p:spPr>
          <a:xfrm>
            <a:off x="9248829" y="4203854"/>
            <a:ext cx="9561261" cy="656590"/>
          </a:xfrm>
          <a:prstGeom prst="rect">
            <a:avLst/>
          </a:prstGeom>
          <a:solidFill>
            <a:srgbClr val="EE7658"/>
          </a:solidFill>
          <a:ln w="254000" cap="flat">
            <a:solidFill>
              <a:srgbClr val="EE765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3600" b="0" i="0" u="none" strike="noStrike" cap="none" spc="0" normalizeH="0" baseline="0">
                <a:ln>
                  <a:noFill/>
                </a:ln>
                <a:solidFill>
                  <a:srgbClr val="FFFFFF"/>
                </a:solidFill>
                <a:effectLst/>
                <a:uFillTx/>
                <a:latin typeface="+mj-lt"/>
                <a:ea typeface="+mj-ea"/>
                <a:cs typeface="+mj-cs"/>
                <a:sym typeface="Helvetica Neue"/>
              </a:rPr>
              <a:t>CONNEXION ET CONFIGURATION</a:t>
            </a:r>
          </a:p>
        </p:txBody>
      </p:sp>
      <p:sp>
        <p:nvSpPr>
          <p:cNvPr id="13" name="ZoneTexte 12">
            <a:extLst>
              <a:ext uri="{FF2B5EF4-FFF2-40B4-BE49-F238E27FC236}">
                <a16:creationId xmlns:a16="http://schemas.microsoft.com/office/drawing/2014/main" id="{97912FF4-1C73-2102-FE7B-3EB97CF4F511}"/>
              </a:ext>
            </a:extLst>
          </p:cNvPr>
          <p:cNvSpPr txBox="1"/>
          <p:nvPr/>
        </p:nvSpPr>
        <p:spPr>
          <a:xfrm>
            <a:off x="9899799" y="5315229"/>
            <a:ext cx="1025962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34670" indent="-534670" algn="l">
              <a:buFont typeface="Arial" panose="020B0604020202020204" pitchFamily="34" charset="0"/>
              <a:buChar char="•"/>
            </a:pPr>
            <a:r>
              <a:rPr lang="fr-FR" sz="3600">
                <a:solidFill>
                  <a:srgbClr val="000000"/>
                </a:solidFill>
                <a:latin typeface="Helvetica Neue"/>
              </a:rPr>
              <a:t>Connexion avec les </a:t>
            </a:r>
            <a:r>
              <a:rPr lang="fr-FR" sz="3600" b="1">
                <a:solidFill>
                  <a:srgbClr val="000000"/>
                </a:solidFill>
                <a:latin typeface="Helvetica Neue"/>
              </a:rPr>
              <a:t>identifiants Pajemploi</a:t>
            </a:r>
          </a:p>
          <a:p>
            <a:pPr marL="534670" indent="-534670" algn="l">
              <a:buFont typeface="Arial" panose="020B0604020202020204" pitchFamily="34" charset="0"/>
              <a:buChar char="•"/>
            </a:pPr>
            <a:endParaRPr lang="fr-FR" sz="3600">
              <a:solidFill>
                <a:srgbClr val="000000"/>
              </a:solidFill>
            </a:endParaRPr>
          </a:p>
          <a:p>
            <a:pPr marL="534670" indent="-534670" algn="l">
              <a:buFont typeface="Arial" panose="020B0604020202020204" pitchFamily="34" charset="0"/>
              <a:buChar char="•"/>
            </a:pPr>
            <a:r>
              <a:rPr lang="fr-FR" sz="3600">
                <a:solidFill>
                  <a:srgbClr val="000000"/>
                </a:solidFill>
                <a:latin typeface="Helvetica Neue"/>
              </a:rPr>
              <a:t>Configuration </a:t>
            </a:r>
            <a:r>
              <a:rPr lang="fr-FR" sz="3600" b="1">
                <a:solidFill>
                  <a:srgbClr val="000000"/>
                </a:solidFill>
                <a:latin typeface="Helvetica Neue"/>
              </a:rPr>
              <a:t>par l’employeur </a:t>
            </a:r>
            <a:r>
              <a:rPr lang="fr-FR" sz="3600">
                <a:solidFill>
                  <a:srgbClr val="000000"/>
                </a:solidFill>
                <a:latin typeface="Helvetica Neue"/>
              </a:rPr>
              <a:t>des informations relatives à ses contrats de travail avec ses salariés</a:t>
            </a:r>
            <a:endParaRPr lang="fr-FR" sz="3600">
              <a:solidFill>
                <a:srgbClr val="000000"/>
              </a:solidFill>
            </a:endParaRPr>
          </a:p>
        </p:txBody>
      </p:sp>
      <p:sp>
        <p:nvSpPr>
          <p:cNvPr id="16" name="ZoneTexte 15">
            <a:extLst>
              <a:ext uri="{FF2B5EF4-FFF2-40B4-BE49-F238E27FC236}">
                <a16:creationId xmlns:a16="http://schemas.microsoft.com/office/drawing/2014/main" id="{F8B187E4-4E88-68DC-8941-DD14E7C3D654}"/>
              </a:ext>
            </a:extLst>
          </p:cNvPr>
          <p:cNvSpPr txBox="1"/>
          <p:nvPr/>
        </p:nvSpPr>
        <p:spPr>
          <a:xfrm>
            <a:off x="9427663" y="8101040"/>
            <a:ext cx="2229777" cy="3164969"/>
          </a:xfrm>
          <a:prstGeom prst="rect">
            <a:avLst/>
          </a:prstGeom>
          <a:solidFill>
            <a:srgbClr val="FFFFFF">
              <a:alpha val="5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19900" b="1" i="0" u="none" strike="noStrike" cap="none" spc="0" normalizeH="0" baseline="0">
                <a:ln>
                  <a:noFill/>
                </a:ln>
                <a:solidFill>
                  <a:srgbClr val="EE7658"/>
                </a:solidFill>
                <a:effectLst/>
                <a:uFillTx/>
                <a:latin typeface="+mj-lt"/>
                <a:ea typeface="+mj-ea"/>
                <a:cs typeface="+mj-cs"/>
                <a:sym typeface="Helvetica Neue"/>
              </a:rPr>
              <a:t>2.</a:t>
            </a:r>
          </a:p>
        </p:txBody>
      </p:sp>
      <p:sp>
        <p:nvSpPr>
          <p:cNvPr id="17" name="ZoneTexte 16">
            <a:extLst>
              <a:ext uri="{FF2B5EF4-FFF2-40B4-BE49-F238E27FC236}">
                <a16:creationId xmlns:a16="http://schemas.microsoft.com/office/drawing/2014/main" id="{98C9CB67-4D37-D475-0919-3A33FB637861}"/>
              </a:ext>
            </a:extLst>
          </p:cNvPr>
          <p:cNvSpPr txBox="1"/>
          <p:nvPr/>
        </p:nvSpPr>
        <p:spPr>
          <a:xfrm>
            <a:off x="11478606" y="8903894"/>
            <a:ext cx="9561261" cy="656590"/>
          </a:xfrm>
          <a:prstGeom prst="rect">
            <a:avLst/>
          </a:prstGeom>
          <a:solidFill>
            <a:srgbClr val="EE7658"/>
          </a:solidFill>
          <a:ln w="254000" cap="flat">
            <a:solidFill>
              <a:srgbClr val="EE765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fr-FR" sz="3600">
                <a:solidFill>
                  <a:srgbClr val="FFFFFF"/>
                </a:solidFill>
              </a:rPr>
              <a:t>PLANNING PARTAGÉ</a:t>
            </a:r>
            <a:endParaRPr kumimoji="0" lang="fr-FR" sz="3600" b="0" i="0" u="none" strike="noStrike" cap="none" spc="0" normalizeH="0" baseline="0">
              <a:ln>
                <a:noFill/>
              </a:ln>
              <a:solidFill>
                <a:srgbClr val="FFFFFF"/>
              </a:solidFill>
              <a:effectLst/>
              <a:uFillTx/>
              <a:latin typeface="+mj-lt"/>
              <a:ea typeface="+mj-ea"/>
              <a:cs typeface="+mj-cs"/>
              <a:sym typeface="Helvetica Neue"/>
            </a:endParaRPr>
          </a:p>
        </p:txBody>
      </p:sp>
      <p:sp>
        <p:nvSpPr>
          <p:cNvPr id="18" name="ZoneTexte 17">
            <a:extLst>
              <a:ext uri="{FF2B5EF4-FFF2-40B4-BE49-F238E27FC236}">
                <a16:creationId xmlns:a16="http://schemas.microsoft.com/office/drawing/2014/main" id="{F659E56C-D33B-B239-0FAF-C43EE85C3992}"/>
              </a:ext>
            </a:extLst>
          </p:cNvPr>
          <p:cNvSpPr txBox="1"/>
          <p:nvPr/>
        </p:nvSpPr>
        <p:spPr>
          <a:xfrm>
            <a:off x="12017142" y="9871542"/>
            <a:ext cx="11505962"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34670" indent="-534670" algn="l">
              <a:buFont typeface="Arial" panose="020B0604020202020204" pitchFamily="34" charset="0"/>
              <a:buChar char="•"/>
            </a:pPr>
            <a:r>
              <a:rPr lang="fr-FR" sz="3600">
                <a:solidFill>
                  <a:srgbClr val="000000"/>
                </a:solidFill>
                <a:latin typeface="Helvetica Neue"/>
              </a:rPr>
              <a:t>Consultation et ajout </a:t>
            </a:r>
            <a:r>
              <a:rPr lang="fr-FR" sz="3600" b="1">
                <a:solidFill>
                  <a:srgbClr val="000000"/>
                </a:solidFill>
                <a:latin typeface="Helvetica Neue"/>
              </a:rPr>
              <a:t>d’événements</a:t>
            </a:r>
            <a:r>
              <a:rPr lang="fr-FR" sz="3600">
                <a:solidFill>
                  <a:srgbClr val="000000"/>
                </a:solidFill>
                <a:latin typeface="Helvetica Neue"/>
              </a:rPr>
              <a:t> venant modifier le </a:t>
            </a:r>
            <a:r>
              <a:rPr lang="fr-FR" sz="3600" b="1">
                <a:solidFill>
                  <a:srgbClr val="000000"/>
                </a:solidFill>
                <a:latin typeface="Helvetica Neue"/>
              </a:rPr>
              <a:t>rythme normal de la garde</a:t>
            </a:r>
            <a:r>
              <a:rPr lang="fr-FR" sz="3600">
                <a:solidFill>
                  <a:srgbClr val="000000"/>
                </a:solidFill>
                <a:latin typeface="Helvetica Neue"/>
              </a:rPr>
              <a:t> (congés, heures supplémentaires,…)</a:t>
            </a:r>
          </a:p>
          <a:p>
            <a:pPr marL="534670" indent="-534670" algn="l">
              <a:buFont typeface="Arial" panose="020B0604020202020204" pitchFamily="34" charset="0"/>
              <a:buChar char="•"/>
            </a:pPr>
            <a:endParaRPr lang="fr-FR" sz="3600">
              <a:solidFill>
                <a:srgbClr val="000000"/>
              </a:solidFill>
              <a:latin typeface="Helvetica Neue"/>
            </a:endParaRPr>
          </a:p>
          <a:p>
            <a:pPr marL="534670" indent="-534670" algn="l">
              <a:buFont typeface="Arial" panose="020B0604020202020204" pitchFamily="34" charset="0"/>
              <a:buChar char="•"/>
            </a:pPr>
            <a:r>
              <a:rPr lang="fr-FR" sz="3600">
                <a:solidFill>
                  <a:srgbClr val="000000"/>
                </a:solidFill>
                <a:latin typeface="Helvetica Neue"/>
              </a:rPr>
              <a:t>Événements </a:t>
            </a:r>
            <a:r>
              <a:rPr lang="fr-FR" sz="3600" b="1">
                <a:solidFill>
                  <a:srgbClr val="000000"/>
                </a:solidFill>
                <a:latin typeface="Helvetica Neue"/>
              </a:rPr>
              <a:t>automatiquement pris en compte</a:t>
            </a:r>
            <a:r>
              <a:rPr lang="fr-FR" sz="3600">
                <a:solidFill>
                  <a:srgbClr val="000000"/>
                </a:solidFill>
                <a:latin typeface="Helvetica Neue"/>
              </a:rPr>
              <a:t> dans le calcul de la déclaration</a:t>
            </a:r>
          </a:p>
        </p:txBody>
      </p:sp>
    </p:spTree>
    <p:extLst>
      <p:ext uri="{BB962C8B-B14F-4D97-AF65-F5344CB8AC3E}">
        <p14:creationId xmlns:p14="http://schemas.microsoft.com/office/powerpoint/2010/main" val="2443437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85988CC-7871-4DF3-8D63-C88E16AD3742}"/>
              </a:ext>
            </a:extLst>
          </p:cNvPr>
          <p:cNvSpPr>
            <a:spLocks noGrp="1"/>
          </p:cNvSpPr>
          <p:nvPr>
            <p:ph type="sldNum" sz="quarter" idx="2"/>
          </p:nvPr>
        </p:nvSpPr>
        <p:spPr/>
        <p:txBody>
          <a:bodyPr/>
          <a:lstStyle/>
          <a:p>
            <a:fld id="{86CB4B4D-7CA3-9044-876B-883B54F8677D}" type="slidenum">
              <a:rPr lang="fr-FR" smtClean="0"/>
              <a:t>3</a:t>
            </a:fld>
            <a:endParaRPr lang="fr-FR"/>
          </a:p>
        </p:txBody>
      </p:sp>
      <p:sp>
        <p:nvSpPr>
          <p:cNvPr id="3" name="Espace réservé du texte 2">
            <a:extLst>
              <a:ext uri="{FF2B5EF4-FFF2-40B4-BE49-F238E27FC236}">
                <a16:creationId xmlns:a16="http://schemas.microsoft.com/office/drawing/2014/main" id="{4247A401-B364-4E61-A866-837EC2B736E2}"/>
              </a:ext>
            </a:extLst>
          </p:cNvPr>
          <p:cNvSpPr>
            <a:spLocks noGrp="1"/>
          </p:cNvSpPr>
          <p:nvPr>
            <p:ph type="body" sz="quarter" idx="21"/>
          </p:nvPr>
        </p:nvSpPr>
        <p:spPr>
          <a:xfrm>
            <a:off x="1020232" y="1704965"/>
            <a:ext cx="14264793" cy="841256"/>
          </a:xfrm>
        </p:spPr>
        <p:txBody>
          <a:bodyPr/>
          <a:lstStyle/>
          <a:p>
            <a:r>
              <a:rPr lang="fr-FR" dirty="0"/>
              <a:t>4 grandes fonctionnalités</a:t>
            </a:r>
          </a:p>
        </p:txBody>
      </p:sp>
      <p:sp>
        <p:nvSpPr>
          <p:cNvPr id="11" name="ZoneTexte 10">
            <a:extLst>
              <a:ext uri="{FF2B5EF4-FFF2-40B4-BE49-F238E27FC236}">
                <a16:creationId xmlns:a16="http://schemas.microsoft.com/office/drawing/2014/main" id="{1FEB9E0B-DFC2-E786-7AC6-882C1AF517C2}"/>
              </a:ext>
            </a:extLst>
          </p:cNvPr>
          <p:cNvSpPr txBox="1"/>
          <p:nvPr/>
        </p:nvSpPr>
        <p:spPr>
          <a:xfrm>
            <a:off x="601124" y="2546221"/>
            <a:ext cx="2229778" cy="3164969"/>
          </a:xfrm>
          <a:prstGeom prst="rect">
            <a:avLst/>
          </a:prstGeom>
          <a:solidFill>
            <a:srgbClr val="FFFFFF">
              <a:alpha val="5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fr-FR" sz="19900" b="1" dirty="0">
                <a:solidFill>
                  <a:srgbClr val="EE7658"/>
                </a:solidFill>
              </a:rPr>
              <a:t>3</a:t>
            </a:r>
            <a:r>
              <a:rPr kumimoji="0" lang="fr-FR" sz="19900" b="1" i="0" u="none" strike="noStrike" cap="none" spc="0" normalizeH="0" baseline="0" dirty="0">
                <a:ln>
                  <a:noFill/>
                </a:ln>
                <a:solidFill>
                  <a:srgbClr val="EE7658"/>
                </a:solidFill>
                <a:effectLst/>
                <a:uFillTx/>
                <a:latin typeface="+mj-lt"/>
                <a:ea typeface="+mj-ea"/>
                <a:cs typeface="+mj-cs"/>
                <a:sym typeface="Helvetica Neue"/>
              </a:rPr>
              <a:t>.</a:t>
            </a:r>
          </a:p>
        </p:txBody>
      </p:sp>
      <p:sp>
        <p:nvSpPr>
          <p:cNvPr id="12" name="ZoneTexte 11">
            <a:extLst>
              <a:ext uri="{FF2B5EF4-FFF2-40B4-BE49-F238E27FC236}">
                <a16:creationId xmlns:a16="http://schemas.microsoft.com/office/drawing/2014/main" id="{CB747A7B-4DDC-77F9-5EB9-47B4E84A1503}"/>
              </a:ext>
            </a:extLst>
          </p:cNvPr>
          <p:cNvSpPr txBox="1"/>
          <p:nvPr/>
        </p:nvSpPr>
        <p:spPr>
          <a:xfrm>
            <a:off x="2652067" y="3349075"/>
            <a:ext cx="9561261" cy="656590"/>
          </a:xfrm>
          <a:prstGeom prst="rect">
            <a:avLst/>
          </a:prstGeom>
          <a:solidFill>
            <a:srgbClr val="EE7658"/>
          </a:solidFill>
          <a:ln w="254000" cap="flat">
            <a:solidFill>
              <a:srgbClr val="EE765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3600" b="0" i="0" u="none" strike="noStrike" cap="none" spc="0" normalizeH="0" baseline="0">
                <a:ln>
                  <a:noFill/>
                </a:ln>
                <a:solidFill>
                  <a:srgbClr val="FFFFFF"/>
                </a:solidFill>
                <a:effectLst/>
                <a:uFillTx/>
                <a:latin typeface="+mj-lt"/>
                <a:ea typeface="+mj-ea"/>
                <a:cs typeface="+mj-cs"/>
                <a:sym typeface="Helvetica Neue"/>
              </a:rPr>
              <a:t>CONGÉS PAYÉS</a:t>
            </a:r>
          </a:p>
        </p:txBody>
      </p:sp>
      <p:sp>
        <p:nvSpPr>
          <p:cNvPr id="13" name="ZoneTexte 12">
            <a:extLst>
              <a:ext uri="{FF2B5EF4-FFF2-40B4-BE49-F238E27FC236}">
                <a16:creationId xmlns:a16="http://schemas.microsoft.com/office/drawing/2014/main" id="{97912FF4-1C73-2102-FE7B-3EB97CF4F511}"/>
              </a:ext>
            </a:extLst>
          </p:cNvPr>
          <p:cNvSpPr txBox="1"/>
          <p:nvPr/>
        </p:nvSpPr>
        <p:spPr>
          <a:xfrm>
            <a:off x="3172408" y="4372623"/>
            <a:ext cx="904092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600">
                <a:solidFill>
                  <a:srgbClr val="000000"/>
                </a:solidFill>
                <a:cs typeface="Segoe UI"/>
              </a:rPr>
              <a:t>Grâce aux données du contrat et du planning partagé, </a:t>
            </a:r>
            <a:r>
              <a:rPr lang="fr-FR" sz="3600" b="1">
                <a:solidFill>
                  <a:srgbClr val="000000"/>
                </a:solidFill>
                <a:cs typeface="Segoe UI"/>
              </a:rPr>
              <a:t>suivi et mise à jour automatique </a:t>
            </a:r>
            <a:r>
              <a:rPr lang="fr-FR" sz="3600">
                <a:solidFill>
                  <a:srgbClr val="000000"/>
                </a:solidFill>
                <a:cs typeface="Segoe UI"/>
              </a:rPr>
              <a:t>de l'acquisition, de la prise et de la rémunération </a:t>
            </a:r>
            <a:r>
              <a:rPr lang="fr-FR" sz="3600" b="1">
                <a:solidFill>
                  <a:srgbClr val="000000"/>
                </a:solidFill>
                <a:cs typeface="Segoe UI"/>
              </a:rPr>
              <a:t>des congés payés</a:t>
            </a:r>
            <a:endParaRPr lang="fr-FR" sz="3600" b="1" i="0" spc="0" baseline="0">
              <a:solidFill>
                <a:srgbClr val="000000"/>
              </a:solidFill>
              <a:latin typeface="+mj-lt"/>
              <a:ea typeface="+mj-ea"/>
              <a:cs typeface="Segoe UI"/>
            </a:endParaRPr>
          </a:p>
        </p:txBody>
      </p:sp>
      <p:sp>
        <p:nvSpPr>
          <p:cNvPr id="16" name="ZoneTexte 15">
            <a:extLst>
              <a:ext uri="{FF2B5EF4-FFF2-40B4-BE49-F238E27FC236}">
                <a16:creationId xmlns:a16="http://schemas.microsoft.com/office/drawing/2014/main" id="{F8B187E4-4E88-68DC-8941-DD14E7C3D654}"/>
              </a:ext>
            </a:extLst>
          </p:cNvPr>
          <p:cNvSpPr txBox="1"/>
          <p:nvPr/>
        </p:nvSpPr>
        <p:spPr>
          <a:xfrm>
            <a:off x="4630388" y="6545367"/>
            <a:ext cx="2229777" cy="3164969"/>
          </a:xfrm>
          <a:prstGeom prst="rect">
            <a:avLst/>
          </a:prstGeom>
          <a:solidFill>
            <a:srgbClr val="FFFFFF">
              <a:alpha val="5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19900" b="1" i="0" u="none" strike="noStrike" cap="none" spc="0" normalizeH="0" baseline="0" dirty="0">
                <a:ln>
                  <a:noFill/>
                </a:ln>
                <a:solidFill>
                  <a:srgbClr val="EE7658"/>
                </a:solidFill>
                <a:effectLst/>
                <a:uFillTx/>
                <a:latin typeface="+mj-lt"/>
                <a:ea typeface="+mj-ea"/>
                <a:cs typeface="+mj-cs"/>
                <a:sym typeface="Helvetica Neue"/>
              </a:rPr>
              <a:t>4.</a:t>
            </a:r>
          </a:p>
        </p:txBody>
      </p:sp>
      <p:sp>
        <p:nvSpPr>
          <p:cNvPr id="17" name="ZoneTexte 16">
            <a:extLst>
              <a:ext uri="{FF2B5EF4-FFF2-40B4-BE49-F238E27FC236}">
                <a16:creationId xmlns:a16="http://schemas.microsoft.com/office/drawing/2014/main" id="{98C9CB67-4D37-D475-0919-3A33FB637861}"/>
              </a:ext>
            </a:extLst>
          </p:cNvPr>
          <p:cNvSpPr txBox="1"/>
          <p:nvPr/>
        </p:nvSpPr>
        <p:spPr>
          <a:xfrm>
            <a:off x="6744477" y="7407356"/>
            <a:ext cx="9561261" cy="656590"/>
          </a:xfrm>
          <a:prstGeom prst="rect">
            <a:avLst/>
          </a:prstGeom>
          <a:solidFill>
            <a:srgbClr val="EE7658"/>
          </a:solidFill>
          <a:ln w="254000" cap="flat">
            <a:solidFill>
              <a:srgbClr val="EE765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fr-FR" sz="3600">
                <a:solidFill>
                  <a:srgbClr val="FFFFFF"/>
                </a:solidFill>
              </a:rPr>
              <a:t>SUIVI DE LA DÉCLARATION</a:t>
            </a:r>
            <a:endParaRPr kumimoji="0" lang="fr-FR" sz="3600" b="0" i="0" u="none" strike="noStrike" cap="none" spc="0" normalizeH="0" baseline="0">
              <a:ln>
                <a:noFill/>
              </a:ln>
              <a:solidFill>
                <a:srgbClr val="FFFFFF"/>
              </a:solidFill>
              <a:effectLst/>
              <a:uFillTx/>
              <a:latin typeface="+mj-lt"/>
              <a:ea typeface="+mj-ea"/>
              <a:cs typeface="+mj-cs"/>
              <a:sym typeface="Helvetica Neue"/>
            </a:endParaRPr>
          </a:p>
        </p:txBody>
      </p:sp>
      <p:sp>
        <p:nvSpPr>
          <p:cNvPr id="18" name="ZoneTexte 17">
            <a:extLst>
              <a:ext uri="{FF2B5EF4-FFF2-40B4-BE49-F238E27FC236}">
                <a16:creationId xmlns:a16="http://schemas.microsoft.com/office/drawing/2014/main" id="{F659E56C-D33B-B239-0FAF-C43EE85C3992}"/>
              </a:ext>
            </a:extLst>
          </p:cNvPr>
          <p:cNvSpPr txBox="1"/>
          <p:nvPr/>
        </p:nvSpPr>
        <p:spPr>
          <a:xfrm>
            <a:off x="6815351" y="8615420"/>
            <a:ext cx="9561260" cy="4965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a:buChar char="•"/>
            </a:pPr>
            <a:r>
              <a:rPr lang="fr-FR" sz="3600" dirty="0">
                <a:solidFill>
                  <a:srgbClr val="000000"/>
                </a:solidFill>
                <a:cs typeface="Segoe UI"/>
              </a:rPr>
              <a:t>À tout moment, possibilité de consulter les informations de la déclaration </a:t>
            </a:r>
            <a:r>
              <a:rPr lang="fr-FR" sz="3600" b="1" dirty="0">
                <a:solidFill>
                  <a:srgbClr val="000000"/>
                </a:solidFill>
                <a:cs typeface="Segoe UI"/>
              </a:rPr>
              <a:t>actualisées et calculées automatiquement en temps réel</a:t>
            </a:r>
          </a:p>
          <a:p>
            <a:pPr marL="342900" indent="-342900" algn="l">
              <a:buFont typeface="Arial"/>
              <a:buChar char="•"/>
            </a:pPr>
            <a:endParaRPr lang="fr-FR" sz="3600" dirty="0">
              <a:solidFill>
                <a:srgbClr val="000000"/>
              </a:solidFill>
              <a:cs typeface="Segoe UI"/>
            </a:endParaRPr>
          </a:p>
          <a:p>
            <a:pPr marL="342900" indent="-342900" algn="l">
              <a:buFont typeface="Arial"/>
              <a:buChar char="•"/>
            </a:pPr>
            <a:r>
              <a:rPr lang="fr-FR" sz="3600" dirty="0">
                <a:solidFill>
                  <a:srgbClr val="000000"/>
                </a:solidFill>
                <a:cs typeface="Segoe UI"/>
              </a:rPr>
              <a:t>À la fin du mois, validation et envoi de la déclaration </a:t>
            </a:r>
            <a:r>
              <a:rPr lang="fr-FR" sz="3600" b="1" dirty="0">
                <a:solidFill>
                  <a:srgbClr val="000000"/>
                </a:solidFill>
                <a:cs typeface="Segoe UI"/>
              </a:rPr>
              <a:t>en 1 clic à Pajemploi</a:t>
            </a:r>
          </a:p>
          <a:p>
            <a:pPr marL="342900" indent="-342900" algn="l">
              <a:buFont typeface="Arial"/>
              <a:buChar char="•"/>
            </a:pPr>
            <a:r>
              <a:rPr lang="fr-FR" sz="3600" b="1" dirty="0">
                <a:solidFill>
                  <a:srgbClr val="000000"/>
                </a:solidFill>
                <a:cs typeface="Segoe UI"/>
              </a:rPr>
              <a:t>Possibilité de déclarer avec Pajemploi + </a:t>
            </a:r>
            <a:r>
              <a:rPr lang="fr-FR" sz="3200" dirty="0">
                <a:solidFill>
                  <a:srgbClr val="000000"/>
                </a:solidFill>
                <a:cs typeface="Segoe UI"/>
              </a:rPr>
              <a:t>sous réserve d’activation préalable du service à partir du compte en ligne pajemploi.urssaf.fr </a:t>
            </a:r>
            <a:endParaRPr lang="fr-FR" sz="3600" dirty="0">
              <a:solidFill>
                <a:srgbClr val="000000"/>
              </a:solidFill>
            </a:endParaRPr>
          </a:p>
        </p:txBody>
      </p:sp>
      <p:pic>
        <p:nvPicPr>
          <p:cNvPr id="4" name="Image 10" descr="Une image contenant texte&#10;&#10;Description générée automatiquement">
            <a:extLst>
              <a:ext uri="{FF2B5EF4-FFF2-40B4-BE49-F238E27FC236}">
                <a16:creationId xmlns:a16="http://schemas.microsoft.com/office/drawing/2014/main" id="{34E46602-3807-6500-7485-0BA05871D50F}"/>
              </a:ext>
            </a:extLst>
          </p:cNvPr>
          <p:cNvPicPr>
            <a:picLocks noChangeAspect="1"/>
          </p:cNvPicPr>
          <p:nvPr/>
        </p:nvPicPr>
        <p:blipFill>
          <a:blip r:embed="rId2"/>
          <a:stretch>
            <a:fillRect/>
          </a:stretch>
        </p:blipFill>
        <p:spPr>
          <a:xfrm>
            <a:off x="16838730" y="312621"/>
            <a:ext cx="7004704" cy="13816268"/>
          </a:xfrm>
          <a:prstGeom prst="rect">
            <a:avLst/>
          </a:prstGeom>
        </p:spPr>
      </p:pic>
    </p:spTree>
    <p:extLst>
      <p:ext uri="{BB962C8B-B14F-4D97-AF65-F5344CB8AC3E}">
        <p14:creationId xmlns:p14="http://schemas.microsoft.com/office/powerpoint/2010/main" val="26280716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9B6229D6-67D5-AC41-9BD5-7FB713F235A3}"/>
              </a:ext>
            </a:extLst>
          </p:cNvPr>
          <p:cNvSpPr>
            <a:spLocks noGrp="1"/>
          </p:cNvSpPr>
          <p:nvPr>
            <p:ph type="body" sz="quarter" idx="21"/>
          </p:nvPr>
        </p:nvSpPr>
        <p:spPr/>
        <p:txBody>
          <a:bodyPr/>
          <a:lstStyle/>
          <a:p>
            <a:r>
              <a:rPr lang="fr-FR"/>
              <a:t>Télécharger l’application</a:t>
            </a:r>
          </a:p>
        </p:txBody>
      </p:sp>
      <p:sp>
        <p:nvSpPr>
          <p:cNvPr id="5" name="Espace réservé du numéro de diapositive 4">
            <a:extLst>
              <a:ext uri="{FF2B5EF4-FFF2-40B4-BE49-F238E27FC236}">
                <a16:creationId xmlns:a16="http://schemas.microsoft.com/office/drawing/2014/main" id="{D640346C-2B37-D9F7-ACD5-98D46BA20036}"/>
              </a:ext>
            </a:extLst>
          </p:cNvPr>
          <p:cNvSpPr>
            <a:spLocks noGrp="1"/>
          </p:cNvSpPr>
          <p:nvPr>
            <p:ph type="sldNum" sz="quarter" idx="2"/>
          </p:nvPr>
        </p:nvSpPr>
        <p:spPr/>
        <p:txBody>
          <a:bodyPr/>
          <a:lstStyle/>
          <a:p>
            <a:fld id="{86CB4B4D-7CA3-9044-876B-883B54F8677D}" type="slidenum">
              <a:rPr lang="fr-FR" smtClean="0"/>
              <a:t>4</a:t>
            </a:fld>
            <a:endParaRPr lang="fr-FR"/>
          </a:p>
        </p:txBody>
      </p:sp>
      <p:pic>
        <p:nvPicPr>
          <p:cNvPr id="9" name="Image 8" descr="Une image contenant texte, Police, capture d’écran, Graphique&#10;&#10;Description générée automatiquement">
            <a:hlinkClick r:id="rId2"/>
            <a:extLst>
              <a:ext uri="{FF2B5EF4-FFF2-40B4-BE49-F238E27FC236}">
                <a16:creationId xmlns:a16="http://schemas.microsoft.com/office/drawing/2014/main" id="{AF9F4B0E-CDBB-7200-E8F6-180A55D83553}"/>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5568459" y="5243512"/>
            <a:ext cx="4852687" cy="1619585"/>
          </a:xfrm>
          <a:prstGeom prst="rect">
            <a:avLst/>
          </a:prstGeom>
        </p:spPr>
      </p:pic>
      <p:pic>
        <p:nvPicPr>
          <p:cNvPr id="10" name="Image 9" descr="Une image contenant texte, Police, capture d’écran, Graphique&#10;&#10;Description générée automatiquement">
            <a:hlinkClick r:id="rId4"/>
            <a:extLst>
              <a:ext uri="{FF2B5EF4-FFF2-40B4-BE49-F238E27FC236}">
                <a16:creationId xmlns:a16="http://schemas.microsoft.com/office/drawing/2014/main" id="{11E1ED4D-4622-C578-9B19-B04FB600747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733050" y="5422106"/>
            <a:ext cx="4759416" cy="1588454"/>
          </a:xfrm>
          <a:prstGeom prst="rect">
            <a:avLst/>
          </a:prstGeom>
        </p:spPr>
      </p:pic>
      <p:pic>
        <p:nvPicPr>
          <p:cNvPr id="12" name="Image 11">
            <a:extLst>
              <a:ext uri="{FF2B5EF4-FFF2-40B4-BE49-F238E27FC236}">
                <a16:creationId xmlns:a16="http://schemas.microsoft.com/office/drawing/2014/main" id="{42A9A959-8685-CDA4-0844-C06756C36AAD}"/>
              </a:ext>
            </a:extLst>
          </p:cNvPr>
          <p:cNvPicPr>
            <a:picLocks noChangeAspect="1"/>
          </p:cNvPicPr>
          <p:nvPr/>
        </p:nvPicPr>
        <p:blipFill>
          <a:blip r:embed="rId5"/>
          <a:stretch>
            <a:fillRect/>
          </a:stretch>
        </p:blipFill>
        <p:spPr>
          <a:xfrm>
            <a:off x="1230532" y="7604919"/>
            <a:ext cx="3472636" cy="3368039"/>
          </a:xfrm>
          <a:prstGeom prst="rect">
            <a:avLst/>
          </a:prstGeom>
        </p:spPr>
      </p:pic>
      <p:pic>
        <p:nvPicPr>
          <p:cNvPr id="14" name="Image 13">
            <a:extLst>
              <a:ext uri="{FF2B5EF4-FFF2-40B4-BE49-F238E27FC236}">
                <a16:creationId xmlns:a16="http://schemas.microsoft.com/office/drawing/2014/main" id="{83E750A7-0346-118F-B08F-55E6BD21B7B1}"/>
              </a:ext>
            </a:extLst>
          </p:cNvPr>
          <p:cNvPicPr>
            <a:picLocks noChangeAspect="1"/>
          </p:cNvPicPr>
          <p:nvPr/>
        </p:nvPicPr>
        <p:blipFill>
          <a:blip r:embed="rId6"/>
          <a:stretch>
            <a:fillRect/>
          </a:stretch>
        </p:blipFill>
        <p:spPr>
          <a:xfrm>
            <a:off x="6187467" y="7566819"/>
            <a:ext cx="3368038" cy="3368038"/>
          </a:xfrm>
          <a:prstGeom prst="rect">
            <a:avLst/>
          </a:prstGeom>
        </p:spPr>
      </p:pic>
    </p:spTree>
    <p:extLst>
      <p:ext uri="{BB962C8B-B14F-4D97-AF65-F5344CB8AC3E}">
        <p14:creationId xmlns:p14="http://schemas.microsoft.com/office/powerpoint/2010/main" val="2427377017"/>
      </p:ext>
    </p:extLst>
  </p:cSld>
  <p:clrMapOvr>
    <a:masterClrMapping/>
  </p:clrMapOvr>
  <p:transition spd="med"/>
</p:sld>
</file>

<file path=ppt/theme/theme1.xml><?xml version="1.0" encoding="utf-8"?>
<a:theme xmlns:a="http://schemas.openxmlformats.org/drawingml/2006/main" name="URSSAF-CN">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ésentation2" id="{E058F92A-DC37-4273-BB94-18D673075267}" vid="{6F66E17C-248C-4855-9E9F-6D9776A91BCA}"/>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68DB7833E8E45892B255849C93D26" ma:contentTypeVersion="16" ma:contentTypeDescription="Crée un document." ma:contentTypeScope="" ma:versionID="35b54d719d9dfbc470f54c8b0ea3052e">
  <xsd:schema xmlns:xsd="http://www.w3.org/2001/XMLSchema" xmlns:xs="http://www.w3.org/2001/XMLSchema" xmlns:p="http://schemas.microsoft.com/office/2006/metadata/properties" xmlns:ns2="b02a92e7-cd0d-4d53-8bdd-faac35c3e34a" xmlns:ns3="75d980e0-497b-4da7-b04b-e56016f11d52" targetNamespace="http://schemas.microsoft.com/office/2006/metadata/properties" ma:root="true" ma:fieldsID="61009e84457ed78bd0a044547d9642c4" ns2:_="" ns3:_="">
    <xsd:import namespace="b02a92e7-cd0d-4d53-8bdd-faac35c3e34a"/>
    <xsd:import namespace="75d980e0-497b-4da7-b04b-e56016f11d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a92e7-cd0d-4d53-8bdd-faac35c3e3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d980e0-497b-4da7-b04b-e56016f11d5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fae1ecd6-b1fe-4f45-b867-01325027d609}" ma:internalName="TaxCatchAll" ma:showField="CatchAllData" ma:web="75d980e0-497b-4da7-b04b-e56016f11d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2a92e7-cd0d-4d53-8bdd-faac35c3e34a">
      <Terms xmlns="http://schemas.microsoft.com/office/infopath/2007/PartnerControls"/>
    </lcf76f155ced4ddcb4097134ff3c332f>
    <TaxCatchAll xmlns="75d980e0-497b-4da7-b04b-e56016f11d52" xsi:nil="true"/>
    <SharedWithUsers xmlns="75d980e0-497b-4da7-b04b-e56016f11d52">
      <UserInfo>
        <DisplayName>RAPINAT Camille (Acoss)</DisplayName>
        <AccountId>254</AccountId>
        <AccountType/>
      </UserInfo>
      <UserInfo>
        <DisplayName>SOULIE Henri (Auvergne)</DisplayName>
        <AccountId>13</AccountId>
        <AccountType/>
      </UserInfo>
      <UserInfo>
        <DisplayName>GAUVAIN Stéphane (Auvergne)</DisplayName>
        <AccountId>24</AccountId>
        <AccountType/>
      </UserInfo>
      <UserInfo>
        <DisplayName>PEYRARD Aurore (Auvergne)</DisplayName>
        <AccountId>27</AccountId>
        <AccountType/>
      </UserInfo>
      <UserInfo>
        <DisplayName>MAGNE Fanny (Auvergne)</DisplayName>
        <AccountId>260</AccountId>
        <AccountType/>
      </UserInfo>
      <UserInfo>
        <DisplayName>SAMUEL Corinne (Auvergne)</DisplayName>
        <AccountId>26</AccountId>
        <AccountType/>
      </UserInfo>
      <UserInfo>
        <DisplayName>DESGRANGES Elisa (Acoss)</DisplayName>
        <AccountId>149</AccountId>
        <AccountType/>
      </UserInfo>
      <UserInfo>
        <DisplayName>BARRALLON Nicole (Auvergne)</DisplayName>
        <AccountId>20</AccountId>
        <AccountType/>
      </UserInfo>
      <UserInfo>
        <DisplayName>GAUTHIER Adrien (Acoss)</DisplayName>
        <AccountId>14</AccountId>
        <AccountType/>
      </UserInfo>
      <UserInfo>
        <DisplayName>CONCHOU Océane (Acoss)</DisplayName>
        <AccountId>269</AccountId>
        <AccountType/>
      </UserInfo>
      <UserInfo>
        <DisplayName>BARTHELEMY Laetitia (Acoss)</DisplayName>
        <AccountId>79</AccountId>
        <AccountType/>
      </UserInfo>
      <UserInfo>
        <DisplayName>JOCHUM Thomas (Acoss)</DisplayName>
        <AccountId>152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3A3F3-9512-434B-8A73-9D7DCA97C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a92e7-cd0d-4d53-8bdd-faac35c3e34a"/>
    <ds:schemaRef ds:uri="75d980e0-497b-4da7-b04b-e56016f11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CF3020-CE0F-4D05-ACDB-1140679DB6F3}">
  <ds:schemaRefs>
    <ds:schemaRef ds:uri="63e08875-5692-4677-9682-c34539148a9f"/>
    <ds:schemaRef ds:uri="b45ad095-b7ff-4b32-9721-a9716e410e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02a92e7-cd0d-4d53-8bdd-faac35c3e34a"/>
    <ds:schemaRef ds:uri="75d980e0-497b-4da7-b04b-e56016f11d52"/>
  </ds:schemaRefs>
</ds:datastoreItem>
</file>

<file path=customXml/itemProps3.xml><?xml version="1.0" encoding="utf-8"?>
<ds:datastoreItem xmlns:ds="http://schemas.openxmlformats.org/officeDocument/2006/customXml" ds:itemID="{52B62B89-340A-4518-9BAC-8FC9A30DC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Webconférence OSP 2 Avance immédiate</Template>
  <TotalTime>4</TotalTime>
  <Words>288</Words>
  <Application>Microsoft Office PowerPoint</Application>
  <PresentationFormat>Personnalisé</PresentationFormat>
  <Paragraphs>41</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URSSAF-CN</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BIDET Flora (Acoss)</dc:creator>
  <cp:keywords/>
  <dc:description/>
  <cp:lastModifiedBy>Louise LEVESQUE 755</cp:lastModifiedBy>
  <cp:revision>67</cp:revision>
  <dcterms:created xsi:type="dcterms:W3CDTF">2022-02-24T14:07:27Z</dcterms:created>
  <dcterms:modified xsi:type="dcterms:W3CDTF">2023-08-24T07:44:51Z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0x0101001CE68DB7833E8E45892B255849C93D26</vt:lpwstr>
  </property>
  <property fmtid="{D5CDD505-2E9C-101B-9397-08002B2CF9AE}" pid="3" name="MediaServiceImageTags">
    <vt:lpwstr/>
  </property>
</Properties>
</file>