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60" r:id="rId4"/>
    <p:sldId id="261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6/17/2024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47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61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631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4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413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0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11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42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41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6/17/2024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1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6/17/2024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476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1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9D879A56-BA4A-47BE-B8EA-643910D69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68E7D62B-6F82-4DD0-9764-C143AEAAC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EDF9A7-E408-EC38-98D2-8497DAE3F9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08543" y="4315837"/>
            <a:ext cx="3011875" cy="545262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fr-FR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 17 juin 2024</a:t>
            </a:r>
          </a:p>
        </p:txBody>
      </p:sp>
      <p:pic>
        <p:nvPicPr>
          <p:cNvPr id="4" name="Picture 3" descr="Écran d’accueil des couleurs sur une surface blanche">
            <a:extLst>
              <a:ext uri="{FF2B5EF4-FFF2-40B4-BE49-F238E27FC236}">
                <a16:creationId xmlns:a16="http://schemas.microsoft.com/office/drawing/2014/main" id="{D14BCC4C-FA6A-8B43-4DD6-4F0AA26C32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3" r="39915" b="1"/>
          <a:stretch/>
        </p:blipFill>
        <p:spPr>
          <a:xfrm>
            <a:off x="616737" y="621793"/>
            <a:ext cx="4376501" cy="5614416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9C283B92-B6AF-4FE0-AF35-F51A6790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B60A8CB-176B-4FD6-AD24-9D98027E5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171CA5D-A004-471D-81F2-0B1381DE61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682D131-57BB-442B-BD9B-8F06D2B23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F43B27B8-7587-B2D8-6562-2668E3622D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41" y="5005921"/>
            <a:ext cx="774259" cy="1127858"/>
          </a:xfrm>
          <a:prstGeom prst="rect">
            <a:avLst/>
          </a:prstGeom>
        </p:spPr>
      </p:pic>
      <p:pic>
        <p:nvPicPr>
          <p:cNvPr id="8" name="Image 7" descr="Une image contenant texte, horloge&#10;&#10;Description générée automatiquement">
            <a:extLst>
              <a:ext uri="{FF2B5EF4-FFF2-40B4-BE49-F238E27FC236}">
                <a16:creationId xmlns:a16="http://schemas.microsoft.com/office/drawing/2014/main" id="{A9A165D4-2312-8A66-5399-6DC206CAB2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728" y="5588517"/>
            <a:ext cx="2866831" cy="545262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BDF237B-EB08-5D99-D203-08C130ACC7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7699" y="1715263"/>
            <a:ext cx="10103551" cy="3042706"/>
          </a:xfrm>
        </p:spPr>
        <p:txBody>
          <a:bodyPr>
            <a:normAutofit/>
          </a:bodyPr>
          <a:lstStyle/>
          <a:p>
            <a:r>
              <a:rPr lang="fr-FR" sz="6000" b="1" dirty="0"/>
              <a:t>Réunion départementale</a:t>
            </a:r>
            <a:br>
              <a:rPr lang="fr-FR" sz="6000" b="1" dirty="0"/>
            </a:br>
            <a:r>
              <a:rPr lang="fr-FR" sz="6000" b="1" dirty="0"/>
              <a:t>RPE</a:t>
            </a:r>
          </a:p>
        </p:txBody>
      </p:sp>
    </p:spTree>
    <p:extLst>
      <p:ext uri="{BB962C8B-B14F-4D97-AF65-F5344CB8AC3E}">
        <p14:creationId xmlns:p14="http://schemas.microsoft.com/office/powerpoint/2010/main" val="314953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65FAA58-0EDC-412F-A5F8-01968BE60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BA80B1-3B69-49C0-8AC9-716ABA57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7E1103-B264-49BE-BC2A-F4E40BD3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solidFill>
            <a:schemeClr val="accent1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9C4DF73-A32B-9A1A-ACD2-64A9B2448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87" y="1185059"/>
            <a:ext cx="3491832" cy="4487882"/>
          </a:xfrm>
        </p:spPr>
        <p:txBody>
          <a:bodyPr>
            <a:normAutofit/>
          </a:bodyPr>
          <a:lstStyle/>
          <a:p>
            <a:pPr algn="ctr"/>
            <a:r>
              <a:rPr lang="fr-FR" sz="6000" b="1" dirty="0">
                <a:solidFill>
                  <a:srgbClr val="FFFFFF"/>
                </a:solidFill>
              </a:rPr>
              <a:t>Ordre du jour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DA11B6-B538-4624-9628-98B823D76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3494" y="276008"/>
            <a:ext cx="6463060" cy="6305984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FB1CB5B-67A5-45DB-B8E1-7A09A642E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08842" y="438912"/>
            <a:ext cx="6132365" cy="598017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853F15-A2FE-A8D9-CCFB-B2B1840D1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36416"/>
            <a:ext cx="5178168" cy="4985169"/>
          </a:xfrm>
        </p:spPr>
        <p:txBody>
          <a:bodyPr anchor="ctr">
            <a:normAutofit/>
          </a:bodyPr>
          <a:lstStyle/>
          <a:p>
            <a:pPr marL="357188" lvl="0" indent="-285750"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en-US" sz="3000" dirty="0">
                <a:effectLst/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Le CMG</a:t>
            </a:r>
          </a:p>
          <a:p>
            <a:pPr marL="357188" lvl="0" indent="-285750"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en-US" sz="3000" dirty="0">
                <a:effectLst/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La </a:t>
            </a:r>
            <a:r>
              <a:rPr lang="en-US" sz="3000" dirty="0" err="1">
                <a:effectLst/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procédure</a:t>
            </a:r>
            <a:r>
              <a:rPr lang="en-US" sz="3000" dirty="0">
                <a:effectLst/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US" sz="3000" dirty="0" err="1">
                <a:effectLst/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d’alerte</a:t>
            </a:r>
            <a:endParaRPr lang="en-US" sz="3000" dirty="0">
              <a:effectLst/>
              <a:latin typeface="Abadi" panose="020B0604020104020204" pitchFamily="34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357188" lvl="0" indent="-285750"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en-US" sz="3000" dirty="0">
                <a:effectLst/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Point sur </a:t>
            </a:r>
            <a:r>
              <a:rPr lang="en-US" sz="3000" dirty="0" err="1">
                <a:effectLst/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l’étude</a:t>
            </a:r>
            <a:r>
              <a:rPr lang="en-US" sz="3000" dirty="0">
                <a:effectLst/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 sur les métiers de la Petite Enfance</a:t>
            </a:r>
          </a:p>
          <a:p>
            <a:pPr marL="357188" lvl="0" indent="-285750"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en-US" sz="3000" dirty="0"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Point sur les </a:t>
            </a:r>
            <a:r>
              <a:rPr lang="en-US" sz="3000" dirty="0" err="1"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bilans</a:t>
            </a:r>
            <a:r>
              <a:rPr lang="en-US" sz="3000" dirty="0"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 Sphinx</a:t>
            </a:r>
          </a:p>
          <a:p>
            <a:pPr marL="357188" lvl="0" indent="-285750"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en-US" sz="3000" dirty="0" err="1"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Infos</a:t>
            </a:r>
            <a:r>
              <a:rPr lang="en-US" sz="3000" dirty="0"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 et questions </a:t>
            </a:r>
            <a:r>
              <a:rPr lang="en-US" sz="3000" dirty="0" err="1">
                <a:latin typeface="Abadi" panose="020B0604020104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diverses</a:t>
            </a:r>
            <a:endParaRPr lang="en-US" sz="3000" dirty="0">
              <a:effectLst/>
              <a:latin typeface="Abadi" panose="020B0604020104020204" pitchFamily="34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571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E82B82CE-B873-8880-9960-3D4F4F38F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4743606"/>
            <a:ext cx="8936846" cy="457201"/>
          </a:xfrm>
        </p:spPr>
        <p:txBody>
          <a:bodyPr/>
          <a:lstStyle/>
          <a:p>
            <a:r>
              <a:rPr lang="fr-FR" dirty="0"/>
              <a:t>Présentation par le conseil départemental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C48C24B-433A-A31C-4E31-4D9D435FE9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968" y="1433607"/>
            <a:ext cx="1731414" cy="221913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FFF237B-06C7-ED9B-363D-4B7D6D45B4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La procédure d’alerte</a:t>
            </a:r>
          </a:p>
        </p:txBody>
      </p:sp>
    </p:spTree>
    <p:extLst>
      <p:ext uri="{BB962C8B-B14F-4D97-AF65-F5344CB8AC3E}">
        <p14:creationId xmlns:p14="http://schemas.microsoft.com/office/powerpoint/2010/main" val="3051711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FF237B-06C7-ED9B-363D-4B7D6D45B4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 CMG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2B82CE-B873-8880-9960-3D4F4F38F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4743606"/>
            <a:ext cx="8936846" cy="457201"/>
          </a:xfrm>
        </p:spPr>
        <p:txBody>
          <a:bodyPr/>
          <a:lstStyle/>
          <a:p>
            <a:r>
              <a:rPr lang="fr-FR" dirty="0"/>
              <a:t>Présentation par la Caf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577B380-3162-A068-78ED-F85438A00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968" y="1433607"/>
            <a:ext cx="1731414" cy="2219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027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9577B380-3162-A068-78ED-F85438A00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968" y="1433607"/>
            <a:ext cx="1731414" cy="221913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FFF237B-06C7-ED9B-363D-4B7D6D45B4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2526174"/>
            <a:ext cx="8933796" cy="2437232"/>
          </a:xfrm>
        </p:spPr>
        <p:txBody>
          <a:bodyPr>
            <a:normAutofit fontScale="90000"/>
          </a:bodyPr>
          <a:lstStyle/>
          <a:p>
            <a:r>
              <a:rPr lang="fr-FR" dirty="0"/>
              <a:t>Point étude</a:t>
            </a:r>
            <a:br>
              <a:rPr lang="fr-FR" dirty="0"/>
            </a:br>
            <a:r>
              <a:rPr lang="fr-FR" dirty="0"/>
              <a:t>Métiers de la petite enfance</a:t>
            </a:r>
          </a:p>
        </p:txBody>
      </p:sp>
    </p:spTree>
    <p:extLst>
      <p:ext uri="{BB962C8B-B14F-4D97-AF65-F5344CB8AC3E}">
        <p14:creationId xmlns:p14="http://schemas.microsoft.com/office/powerpoint/2010/main" val="1395899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9577B380-3162-A068-78ED-F85438A00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968" y="1433607"/>
            <a:ext cx="1731414" cy="221913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FFF237B-06C7-ED9B-363D-4B7D6D45B4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2429462"/>
            <a:ext cx="8933796" cy="2437232"/>
          </a:xfrm>
        </p:spPr>
        <p:txBody>
          <a:bodyPr>
            <a:normAutofit/>
          </a:bodyPr>
          <a:lstStyle/>
          <a:p>
            <a:r>
              <a:rPr lang="fr-FR" dirty="0"/>
              <a:t>Point bilan Sphinx</a:t>
            </a:r>
          </a:p>
        </p:txBody>
      </p:sp>
    </p:spTree>
    <p:extLst>
      <p:ext uri="{BB962C8B-B14F-4D97-AF65-F5344CB8AC3E}">
        <p14:creationId xmlns:p14="http://schemas.microsoft.com/office/powerpoint/2010/main" val="988317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9577B380-3162-A068-78ED-F85438A00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968" y="1433607"/>
            <a:ext cx="1731414" cy="221913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FFF237B-06C7-ED9B-363D-4B7D6D45B4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2429462"/>
            <a:ext cx="8933796" cy="2437232"/>
          </a:xfrm>
        </p:spPr>
        <p:txBody>
          <a:bodyPr>
            <a:normAutofit/>
          </a:bodyPr>
          <a:lstStyle/>
          <a:p>
            <a:r>
              <a:rPr lang="fr-FR" dirty="0"/>
              <a:t>Infos et questions diverses</a:t>
            </a:r>
          </a:p>
        </p:txBody>
      </p:sp>
    </p:spTree>
    <p:extLst>
      <p:ext uri="{BB962C8B-B14F-4D97-AF65-F5344CB8AC3E}">
        <p14:creationId xmlns:p14="http://schemas.microsoft.com/office/powerpoint/2010/main" val="3359280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LeftStep">
      <a:dk1>
        <a:srgbClr val="000000"/>
      </a:dk1>
      <a:lt1>
        <a:srgbClr val="FFFFFF"/>
      </a:lt1>
      <a:dk2>
        <a:srgbClr val="3B213A"/>
      </a:dk2>
      <a:lt2>
        <a:srgbClr val="E3E2E8"/>
      </a:lt2>
      <a:accent1>
        <a:srgbClr val="93A94E"/>
      </a:accent1>
      <a:accent2>
        <a:srgbClr val="B6A03C"/>
      </a:accent2>
      <a:accent3>
        <a:srgbClr val="EA8946"/>
      </a:accent3>
      <a:accent4>
        <a:srgbClr val="EB4E4F"/>
      </a:accent4>
      <a:accent5>
        <a:srgbClr val="EE6EA5"/>
      </a:accent5>
      <a:accent6>
        <a:srgbClr val="EB4ED2"/>
      </a:accent6>
      <a:hlink>
        <a:srgbClr val="7A69AE"/>
      </a:hlink>
      <a:folHlink>
        <a:srgbClr val="7F7F7F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64</Words>
  <Application>Microsoft Office PowerPoint</Application>
  <PresentationFormat>Grand écran</PresentationFormat>
  <Paragraphs>15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Abadi</vt:lpstr>
      <vt:lpstr>Century Gothic</vt:lpstr>
      <vt:lpstr>Garamond</vt:lpstr>
      <vt:lpstr>Gill Sans MT</vt:lpstr>
      <vt:lpstr>Wingdings</vt:lpstr>
      <vt:lpstr>SavonVTI</vt:lpstr>
      <vt:lpstr>Réunion départementale RPE</vt:lpstr>
      <vt:lpstr>Ordre du jour</vt:lpstr>
      <vt:lpstr>La procédure d’alerte</vt:lpstr>
      <vt:lpstr>LE CMG</vt:lpstr>
      <vt:lpstr>Point étude Métiers de la petite enfance</vt:lpstr>
      <vt:lpstr>Point bilan Sphinx</vt:lpstr>
      <vt:lpstr>Infos et questions diverses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départementale RPE</dc:title>
  <dc:creator>Karine LORMOIS 371</dc:creator>
  <cp:lastModifiedBy>Karine LORMOIS 371</cp:lastModifiedBy>
  <cp:revision>2</cp:revision>
  <dcterms:created xsi:type="dcterms:W3CDTF">2024-06-17T08:35:09Z</dcterms:created>
  <dcterms:modified xsi:type="dcterms:W3CDTF">2024-06-17T08:53:27Z</dcterms:modified>
</cp:coreProperties>
</file>