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7"/>
  </p:notesMasterIdLst>
  <p:handoutMasterIdLst>
    <p:handoutMasterId r:id="rId28"/>
  </p:handoutMasterIdLst>
  <p:sldIdLst>
    <p:sldId id="309" r:id="rId5"/>
    <p:sldId id="306" r:id="rId6"/>
    <p:sldId id="268" r:id="rId7"/>
    <p:sldId id="328" r:id="rId8"/>
    <p:sldId id="287" r:id="rId9"/>
    <p:sldId id="292" r:id="rId10"/>
    <p:sldId id="315" r:id="rId11"/>
    <p:sldId id="319" r:id="rId12"/>
    <p:sldId id="320" r:id="rId13"/>
    <p:sldId id="314" r:id="rId14"/>
    <p:sldId id="321" r:id="rId15"/>
    <p:sldId id="322" r:id="rId16"/>
    <p:sldId id="323" r:id="rId17"/>
    <p:sldId id="324" r:id="rId18"/>
    <p:sldId id="325" r:id="rId19"/>
    <p:sldId id="326" r:id="rId20"/>
    <p:sldId id="327" r:id="rId21"/>
    <p:sldId id="297" r:id="rId22"/>
    <p:sldId id="304" r:id="rId23"/>
    <p:sldId id="311" r:id="rId24"/>
    <p:sldId id="296" r:id="rId25"/>
    <p:sldId id="305" r:id="rId26"/>
  </p:sldIdLst>
  <p:sldSz cx="12192000" cy="6858000"/>
  <p:notesSz cx="6858000" cy="9144000"/>
  <p:defaultTextStyle>
    <a:defPPr rtl="0">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p15:clr>
            <a:srgbClr val="A4A3A4"/>
          </p15:clr>
        </p15:guide>
        <p15:guide id="3" orient="horz" pos="96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6" name="Author" initials="A"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EDE9"/>
    <a:srgbClr val="C59C93"/>
    <a:srgbClr val="4D74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524" autoAdjust="0"/>
  </p:normalViewPr>
  <p:slideViewPr>
    <p:cSldViewPr snapToGrid="0">
      <p:cViewPr varScale="1">
        <p:scale>
          <a:sx n="82" d="100"/>
          <a:sy n="82" d="100"/>
        </p:scale>
        <p:origin x="538" y="72"/>
      </p:cViewPr>
      <p:guideLst>
        <p:guide pos="3840"/>
        <p:guide orient="horz" pos="960"/>
      </p:guideLst>
    </p:cSldViewPr>
  </p:slideViewPr>
  <p:notesTextViewPr>
    <p:cViewPr>
      <p:scale>
        <a:sx n="1" d="1"/>
        <a:sy n="1" d="1"/>
      </p:scale>
      <p:origin x="0" y="0"/>
    </p:cViewPr>
  </p:notesTextViewPr>
  <p:sorterViewPr>
    <p:cViewPr>
      <p:scale>
        <a:sx n="1" d="1"/>
        <a:sy n="1" d="1"/>
      </p:scale>
      <p:origin x="0" y="0"/>
    </p:cViewPr>
  </p:sorterViewPr>
  <p:notesViewPr>
    <p:cSldViewPr snapToGrid="0">
      <p:cViewPr varScale="1">
        <p:scale>
          <a:sx n="93" d="100"/>
          <a:sy n="93" d="100"/>
        </p:scale>
        <p:origin x="3708"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2CC20273-5AA7-4B5D-8917-720BAAB913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a:p>
        </p:txBody>
      </p:sp>
      <p:sp>
        <p:nvSpPr>
          <p:cNvPr id="3" name="Espace réservé de la date 2">
            <a:extLst>
              <a:ext uri="{FF2B5EF4-FFF2-40B4-BE49-F238E27FC236}">
                <a16:creationId xmlns:a16="http://schemas.microsoft.com/office/drawing/2014/main" id="{061CC58D-E543-4F81-9083-39F6F7D445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A3EA0C3-E28A-4DA2-8EB5-454C15D6A033}" type="datetime1">
              <a:rPr lang="fr-FR" smtClean="0"/>
              <a:t>19/06/2023</a:t>
            </a:fld>
            <a:endParaRPr lang="fr-FR"/>
          </a:p>
        </p:txBody>
      </p:sp>
      <p:sp>
        <p:nvSpPr>
          <p:cNvPr id="4" name="Espace réservé du pied de page 3">
            <a:extLst>
              <a:ext uri="{FF2B5EF4-FFF2-40B4-BE49-F238E27FC236}">
                <a16:creationId xmlns:a16="http://schemas.microsoft.com/office/drawing/2014/main" id="{AC66FDA1-CF86-4FB5-8893-04F6CB5B062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a:p>
        </p:txBody>
      </p:sp>
      <p:sp>
        <p:nvSpPr>
          <p:cNvPr id="5" name="Espace réservé du numéro de diapositive 4">
            <a:extLst>
              <a:ext uri="{FF2B5EF4-FFF2-40B4-BE49-F238E27FC236}">
                <a16:creationId xmlns:a16="http://schemas.microsoft.com/office/drawing/2014/main" id="{39D5CFB5-A96B-47B6-A27C-F99C604341E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DD7E118-DCD0-425E-8F60-56D854F8828A}" type="slidenum">
              <a:rPr lang="fr-FR" smtClean="0"/>
              <a:t>‹N°›</a:t>
            </a:fld>
            <a:endParaRPr lang="fr-FR"/>
          </a:p>
        </p:txBody>
      </p:sp>
    </p:spTree>
    <p:extLst>
      <p:ext uri="{BB962C8B-B14F-4D97-AF65-F5344CB8AC3E}">
        <p14:creationId xmlns:p14="http://schemas.microsoft.com/office/powerpoint/2010/main" val="35782593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fr-FR" noProof="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BC6134-6C2B-4247-8F60-B79BD847B6B0}" type="datetime1">
              <a:rPr lang="fr-FR" smtClean="0"/>
              <a:pPr/>
              <a:t>19/06/2023</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fr-FR" noProof="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fr-FR" noProof="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D6B913A0-8194-43AB-8CE1-D8825DE3150C}" type="slidenum">
              <a:rPr lang="fr-FR" noProof="0" smtClean="0"/>
              <a:t>‹N°›</a:t>
            </a:fld>
            <a:endParaRPr lang="fr-FR" noProof="0"/>
          </a:p>
        </p:txBody>
      </p:sp>
    </p:spTree>
    <p:extLst>
      <p:ext uri="{BB962C8B-B14F-4D97-AF65-F5344CB8AC3E}">
        <p14:creationId xmlns:p14="http://schemas.microsoft.com/office/powerpoint/2010/main" val="368276717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6B913A0-8194-43AB-8CE1-D8825DE3150C}" type="slidenum">
              <a:rPr lang="fr-FR" smtClean="0"/>
              <a:t>1</a:t>
            </a:fld>
            <a:endParaRPr lang="fr-FR"/>
          </a:p>
        </p:txBody>
      </p:sp>
    </p:spTree>
    <p:extLst>
      <p:ext uri="{BB962C8B-B14F-4D97-AF65-F5344CB8AC3E}">
        <p14:creationId xmlns:p14="http://schemas.microsoft.com/office/powerpoint/2010/main" val="35038181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6B913A0-8194-43AB-8CE1-D8825DE3150C}" type="slidenum">
              <a:rPr lang="fr-FR" smtClean="0"/>
              <a:t>22</a:t>
            </a:fld>
            <a:endParaRPr lang="fr-FR"/>
          </a:p>
        </p:txBody>
      </p:sp>
    </p:spTree>
    <p:extLst>
      <p:ext uri="{BB962C8B-B14F-4D97-AF65-F5344CB8AC3E}">
        <p14:creationId xmlns:p14="http://schemas.microsoft.com/office/powerpoint/2010/main" val="2238960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D6B913A0-8194-43AB-8CE1-D8825DE3150C}" type="slidenum">
              <a:rPr lang="fr-FR" smtClean="0"/>
              <a:t>2</a:t>
            </a:fld>
            <a:endParaRPr lang="fr-FR"/>
          </a:p>
        </p:txBody>
      </p:sp>
    </p:spTree>
    <p:extLst>
      <p:ext uri="{BB962C8B-B14F-4D97-AF65-F5344CB8AC3E}">
        <p14:creationId xmlns:p14="http://schemas.microsoft.com/office/powerpoint/2010/main" val="19136215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D6B913A0-8194-43AB-8CE1-D8825DE3150C}" type="slidenum">
              <a:rPr lang="fr-FR" smtClean="0"/>
              <a:t>3</a:t>
            </a:fld>
            <a:endParaRPr lang="fr-FR"/>
          </a:p>
        </p:txBody>
      </p:sp>
    </p:spTree>
    <p:extLst>
      <p:ext uri="{BB962C8B-B14F-4D97-AF65-F5344CB8AC3E}">
        <p14:creationId xmlns:p14="http://schemas.microsoft.com/office/powerpoint/2010/main" val="10740111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6B913A0-8194-43AB-8CE1-D8825DE3150C}" type="slidenum">
              <a:rPr lang="fr-FR" smtClean="0"/>
              <a:t>5</a:t>
            </a:fld>
            <a:endParaRPr lang="fr-FR"/>
          </a:p>
        </p:txBody>
      </p:sp>
    </p:spTree>
    <p:extLst>
      <p:ext uri="{BB962C8B-B14F-4D97-AF65-F5344CB8AC3E}">
        <p14:creationId xmlns:p14="http://schemas.microsoft.com/office/powerpoint/2010/main" val="1913740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6B913A0-8194-43AB-8CE1-D8825DE3150C}" type="slidenum">
              <a:rPr lang="fr-FR" smtClean="0"/>
              <a:t>6</a:t>
            </a:fld>
            <a:endParaRPr lang="fr-FR"/>
          </a:p>
        </p:txBody>
      </p:sp>
    </p:spTree>
    <p:extLst>
      <p:ext uri="{BB962C8B-B14F-4D97-AF65-F5344CB8AC3E}">
        <p14:creationId xmlns:p14="http://schemas.microsoft.com/office/powerpoint/2010/main" val="460438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rtlCol="0"/>
          <a:lstStyle/>
          <a:p>
            <a:pPr rtl="0"/>
            <a:endParaRPr lang="fr-FR"/>
          </a:p>
        </p:txBody>
      </p:sp>
      <p:sp>
        <p:nvSpPr>
          <p:cNvPr id="4" name="Espace réservé du numéro de diapositive 3"/>
          <p:cNvSpPr>
            <a:spLocks noGrp="1"/>
          </p:cNvSpPr>
          <p:nvPr>
            <p:ph type="sldNum" sz="quarter" idx="5"/>
          </p:nvPr>
        </p:nvSpPr>
        <p:spPr/>
        <p:txBody>
          <a:bodyPr rtlCol="0"/>
          <a:lstStyle/>
          <a:p>
            <a:pPr rtl="0"/>
            <a:fld id="{D6B913A0-8194-43AB-8CE1-D8825DE3150C}" type="slidenum">
              <a:rPr lang="fr-FR" smtClean="0"/>
              <a:t>18</a:t>
            </a:fld>
            <a:endParaRPr lang="fr-FR"/>
          </a:p>
        </p:txBody>
      </p:sp>
    </p:spTree>
    <p:extLst>
      <p:ext uri="{BB962C8B-B14F-4D97-AF65-F5344CB8AC3E}">
        <p14:creationId xmlns:p14="http://schemas.microsoft.com/office/powerpoint/2010/main" val="1707915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6B913A0-8194-43AB-8CE1-D8825DE3150C}" type="slidenum">
              <a:rPr lang="fr-FR" smtClean="0"/>
              <a:t>19</a:t>
            </a:fld>
            <a:endParaRPr lang="fr-FR"/>
          </a:p>
        </p:txBody>
      </p:sp>
    </p:spTree>
    <p:extLst>
      <p:ext uri="{BB962C8B-B14F-4D97-AF65-F5344CB8AC3E}">
        <p14:creationId xmlns:p14="http://schemas.microsoft.com/office/powerpoint/2010/main" val="1787679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6B913A0-8194-43AB-8CE1-D8825DE3150C}" type="slidenum">
              <a:rPr lang="fr-FR" smtClean="0"/>
              <a:t>20</a:t>
            </a:fld>
            <a:endParaRPr lang="fr-FR"/>
          </a:p>
        </p:txBody>
      </p:sp>
    </p:spTree>
    <p:extLst>
      <p:ext uri="{BB962C8B-B14F-4D97-AF65-F5344CB8AC3E}">
        <p14:creationId xmlns:p14="http://schemas.microsoft.com/office/powerpoint/2010/main" val="4126566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rtl="0"/>
            <a:fld id="{D6B913A0-8194-43AB-8CE1-D8825DE3150C}" type="slidenum">
              <a:rPr lang="fr-FR" smtClean="0"/>
              <a:t>21</a:t>
            </a:fld>
            <a:endParaRPr lang="fr-FR"/>
          </a:p>
        </p:txBody>
      </p:sp>
    </p:spTree>
    <p:extLst>
      <p:ext uri="{BB962C8B-B14F-4D97-AF65-F5344CB8AC3E}">
        <p14:creationId xmlns:p14="http://schemas.microsoft.com/office/powerpoint/2010/main" val="11019511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10" name="Espace réservé d’image 8" descr="photo d'une feuille de palmier sur fond rose&#10;">
            <a:extLst>
              <a:ext uri="{FF2B5EF4-FFF2-40B4-BE49-F238E27FC236}">
                <a16:creationId xmlns:a16="http://schemas.microsoft.com/office/drawing/2014/main" id="{E987AC57-CBB8-467C-8A39-019EA33D08D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3" name="Rectangle 12">
            <a:extLst>
              <a:ext uri="{FF2B5EF4-FFF2-40B4-BE49-F238E27FC236}">
                <a16:creationId xmlns:a16="http://schemas.microsoft.com/office/drawing/2014/main" id="{C11192F3-A424-430E-B4BC-525DF06AE72E}"/>
              </a:ext>
              <a:ext uri="{C183D7F6-B498-43B3-948B-1728B52AA6E4}">
                <adec:decorative xmlns:adec="http://schemas.microsoft.com/office/drawing/2017/decorative" val="1"/>
              </a:ext>
            </a:extLst>
          </p:cNvPr>
          <p:cNvSpPr/>
          <p:nvPr userDrawn="1"/>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6C25C416-A3A2-4CF9-9532-2C0BFB51CFDF}"/>
              </a:ext>
            </a:extLst>
          </p:cNvPr>
          <p:cNvSpPr>
            <a:spLocks noGrp="1"/>
          </p:cNvSpPr>
          <p:nvPr>
            <p:ph type="ctrTitle"/>
          </p:nvPr>
        </p:nvSpPr>
        <p:spPr>
          <a:xfrm>
            <a:off x="6730584" y="1901952"/>
            <a:ext cx="3937416" cy="2387600"/>
          </a:xfrm>
        </p:spPr>
        <p:txBody>
          <a:bodyPr rtlCol="0" anchor="b">
            <a:normAutofit/>
          </a:bodyPr>
          <a:lstStyle>
            <a:lvl1pPr algn="l">
              <a:defRPr sz="4000"/>
            </a:lvl1pPr>
          </a:lstStyle>
          <a:p>
            <a:pPr rtl="0"/>
            <a:r>
              <a:rPr lang="fr-FR" noProof="0"/>
              <a:t>Modifiez le style du titre</a:t>
            </a:r>
          </a:p>
        </p:txBody>
      </p:sp>
      <p:sp>
        <p:nvSpPr>
          <p:cNvPr id="9" name="Sous-titre 2">
            <a:extLst>
              <a:ext uri="{FF2B5EF4-FFF2-40B4-BE49-F238E27FC236}">
                <a16:creationId xmlns:a16="http://schemas.microsoft.com/office/drawing/2014/main" id="{8FD8B2AA-F7CC-4211-87D1-ABF49E99949D}"/>
              </a:ext>
            </a:extLst>
          </p:cNvPr>
          <p:cNvSpPr>
            <a:spLocks noGrp="1"/>
          </p:cNvSpPr>
          <p:nvPr>
            <p:ph type="subTitle" idx="1"/>
          </p:nvPr>
        </p:nvSpPr>
        <p:spPr>
          <a:xfrm>
            <a:off x="6730584" y="4379976"/>
            <a:ext cx="3937416" cy="572798"/>
          </a:xfrm>
        </p:spPr>
        <p:txBody>
          <a:bodyPr rtlCol="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fr-FR" noProof="0"/>
              <a:t>Modifiez le style des sous-titres du masque</a:t>
            </a:r>
          </a:p>
        </p:txBody>
      </p:sp>
      <p:sp>
        <p:nvSpPr>
          <p:cNvPr id="11" name="Espace réservé d’image 10">
            <a:extLst>
              <a:ext uri="{FF2B5EF4-FFF2-40B4-BE49-F238E27FC236}">
                <a16:creationId xmlns:a16="http://schemas.microsoft.com/office/drawing/2014/main" id="{8CAF1BA5-EAFF-4D55-A445-675B1CEF4894}"/>
              </a:ext>
            </a:extLst>
          </p:cNvPr>
          <p:cNvSpPr>
            <a:spLocks noGrp="1"/>
          </p:cNvSpPr>
          <p:nvPr>
            <p:ph type="pic" sz="quarter" idx="15"/>
          </p:nvPr>
        </p:nvSpPr>
        <p:spPr>
          <a:xfrm>
            <a:off x="1393825" y="1143000"/>
            <a:ext cx="5029200" cy="4572000"/>
          </a:xfrm>
          <a:solidFill>
            <a:schemeClr val="accent4"/>
          </a:solidFill>
        </p:spPr>
        <p:txBody>
          <a:bodyPr rtlCol="0"/>
          <a:lstStyle/>
          <a:p>
            <a:pPr rtl="0"/>
            <a:r>
              <a:rPr lang="fr-FR" noProof="0"/>
              <a:t>Cliquez sur l'icône pour ajouter une image</a:t>
            </a:r>
          </a:p>
        </p:txBody>
      </p:sp>
    </p:spTree>
    <p:extLst>
      <p:ext uri="{BB962C8B-B14F-4D97-AF65-F5344CB8AC3E}">
        <p14:creationId xmlns:p14="http://schemas.microsoft.com/office/powerpoint/2010/main" val="383958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Risques et récompenses">
    <p:spTree>
      <p:nvGrpSpPr>
        <p:cNvPr id="1" name=""/>
        <p:cNvGrpSpPr/>
        <p:nvPr/>
      </p:nvGrpSpPr>
      <p:grpSpPr>
        <a:xfrm>
          <a:off x="0" y="0"/>
          <a:ext cx="0" cy="0"/>
          <a:chOff x="0" y="0"/>
          <a:chExt cx="0" cy="0"/>
        </a:xfrm>
      </p:grpSpPr>
      <p:pic>
        <p:nvPicPr>
          <p:cNvPr id="13" name="Espace réservé d’image 44" descr="Photo de feuilles de palme&#10;">
            <a:extLst>
              <a:ext uri="{FF2B5EF4-FFF2-40B4-BE49-F238E27FC236}">
                <a16:creationId xmlns:a16="http://schemas.microsoft.com/office/drawing/2014/main" id="{7C4AAE08-43F5-49E6-AEBD-2C27A2BE0823}"/>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4" name="Rectangle 13">
            <a:extLst>
              <a:ext uri="{FF2B5EF4-FFF2-40B4-BE49-F238E27FC236}">
                <a16:creationId xmlns:a16="http://schemas.microsoft.com/office/drawing/2014/main" id="{FF83E037-B49C-4664-8547-6F1930E2BD04}"/>
              </a:ext>
            </a:extLst>
          </p:cNvPr>
          <p:cNvSpPr/>
          <p:nvPr userDrawn="1"/>
        </p:nvSpPr>
        <p:spPr>
          <a:xfrm>
            <a:off x="914400" y="777240"/>
            <a:ext cx="10361676"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5" name="Titre 1">
            <a:extLst>
              <a:ext uri="{FF2B5EF4-FFF2-40B4-BE49-F238E27FC236}">
                <a16:creationId xmlns:a16="http://schemas.microsoft.com/office/drawing/2014/main" id="{6A8F5C17-5DF3-42C2-B87F-A2F50BE0466C}"/>
              </a:ext>
            </a:extLst>
          </p:cNvPr>
          <p:cNvSpPr>
            <a:spLocks noGrp="1"/>
          </p:cNvSpPr>
          <p:nvPr>
            <p:ph type="title"/>
          </p:nvPr>
        </p:nvSpPr>
        <p:spPr>
          <a:xfrm>
            <a:off x="1600200" y="1371600"/>
            <a:ext cx="5057774" cy="640080"/>
          </a:xfrm>
        </p:spPr>
        <p:txBody>
          <a:bodyPr rtlCol="0">
            <a:noAutofit/>
          </a:bodyPr>
          <a:lstStyle>
            <a:lvl1pPr algn="l">
              <a:defRPr sz="3600"/>
            </a:lvl1pPr>
          </a:lstStyle>
          <a:p>
            <a:pPr rtl="0"/>
            <a:r>
              <a:rPr lang="fr-FR" noProof="0"/>
              <a:t>Modifiez le style du titre</a:t>
            </a:r>
          </a:p>
        </p:txBody>
      </p:sp>
      <p:sp>
        <p:nvSpPr>
          <p:cNvPr id="12" name="Espace réservé d’image 11">
            <a:extLst>
              <a:ext uri="{FF2B5EF4-FFF2-40B4-BE49-F238E27FC236}">
                <a16:creationId xmlns:a16="http://schemas.microsoft.com/office/drawing/2014/main" id="{DE97EF55-0D4D-4801-869B-04ED682D62D9}"/>
              </a:ext>
            </a:extLst>
          </p:cNvPr>
          <p:cNvSpPr>
            <a:spLocks noGrp="1"/>
          </p:cNvSpPr>
          <p:nvPr>
            <p:ph type="pic" sz="quarter" idx="15"/>
          </p:nvPr>
        </p:nvSpPr>
        <p:spPr>
          <a:xfrm>
            <a:off x="1709928" y="2105025"/>
            <a:ext cx="4178808" cy="3383280"/>
          </a:xfrm>
          <a:solidFill>
            <a:schemeClr val="accent4"/>
          </a:solidFill>
        </p:spPr>
        <p:txBody>
          <a:bodyPr rtlCol="0"/>
          <a:lstStyle/>
          <a:p>
            <a:pPr rtl="0"/>
            <a:r>
              <a:rPr lang="fr-FR" noProof="0"/>
              <a:t>Cliquez sur l'icône pour ajouter une image</a:t>
            </a:r>
          </a:p>
        </p:txBody>
      </p:sp>
      <p:sp>
        <p:nvSpPr>
          <p:cNvPr id="3" name="Espace réservé du texte 2">
            <a:extLst>
              <a:ext uri="{FF2B5EF4-FFF2-40B4-BE49-F238E27FC236}">
                <a16:creationId xmlns:a16="http://schemas.microsoft.com/office/drawing/2014/main" id="{D77FFB71-D3BF-4723-8C5E-44AD8F0E924D}"/>
              </a:ext>
            </a:extLst>
          </p:cNvPr>
          <p:cNvSpPr>
            <a:spLocks noGrp="1"/>
          </p:cNvSpPr>
          <p:nvPr>
            <p:ph type="body" idx="1" hasCustomPrompt="1"/>
          </p:nvPr>
        </p:nvSpPr>
        <p:spPr>
          <a:xfrm>
            <a:off x="6254496" y="2103120"/>
            <a:ext cx="2185416" cy="365760"/>
          </a:xfrm>
        </p:spPr>
        <p:txBody>
          <a:bodyPr rtlCol="0"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4" name="Espace réservé du contenu 3">
            <a:extLst>
              <a:ext uri="{FF2B5EF4-FFF2-40B4-BE49-F238E27FC236}">
                <a16:creationId xmlns:a16="http://schemas.microsoft.com/office/drawing/2014/main" id="{A91BC8B9-8F2B-4131-A090-0ACBEEE80BB7}"/>
              </a:ext>
            </a:extLst>
          </p:cNvPr>
          <p:cNvSpPr>
            <a:spLocks noGrp="1"/>
          </p:cNvSpPr>
          <p:nvPr>
            <p:ph sz="half" idx="2" hasCustomPrompt="1"/>
          </p:nvPr>
        </p:nvSpPr>
        <p:spPr>
          <a:xfrm>
            <a:off x="6254496" y="2569464"/>
            <a:ext cx="2185416" cy="2916936"/>
          </a:xfrm>
        </p:spPr>
        <p:txBody>
          <a:bodyPr rtlCol="0">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fr-FR" noProof="0"/>
              <a:t>Cliquez pour modifier le texte</a:t>
            </a:r>
          </a:p>
        </p:txBody>
      </p:sp>
      <p:sp>
        <p:nvSpPr>
          <p:cNvPr id="5" name="Espace réservé du texte 4">
            <a:extLst>
              <a:ext uri="{FF2B5EF4-FFF2-40B4-BE49-F238E27FC236}">
                <a16:creationId xmlns:a16="http://schemas.microsoft.com/office/drawing/2014/main" id="{1714E40B-C52C-407A-9311-46FDCD84CB5A}"/>
              </a:ext>
            </a:extLst>
          </p:cNvPr>
          <p:cNvSpPr>
            <a:spLocks noGrp="1"/>
          </p:cNvSpPr>
          <p:nvPr>
            <p:ph type="body" sz="quarter" idx="3" hasCustomPrompt="1"/>
          </p:nvPr>
        </p:nvSpPr>
        <p:spPr>
          <a:xfrm>
            <a:off x="8714232" y="2103120"/>
            <a:ext cx="2185416" cy="365760"/>
          </a:xfrm>
        </p:spPr>
        <p:txBody>
          <a:bodyPr rtlCol="0"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6" name="Espace réservé du contenu 5">
            <a:extLst>
              <a:ext uri="{FF2B5EF4-FFF2-40B4-BE49-F238E27FC236}">
                <a16:creationId xmlns:a16="http://schemas.microsoft.com/office/drawing/2014/main" id="{0596ED23-22F0-421E-849C-630BEABF8BD0}"/>
              </a:ext>
            </a:extLst>
          </p:cNvPr>
          <p:cNvSpPr>
            <a:spLocks noGrp="1"/>
          </p:cNvSpPr>
          <p:nvPr>
            <p:ph sz="quarter" idx="4" hasCustomPrompt="1"/>
          </p:nvPr>
        </p:nvSpPr>
        <p:spPr>
          <a:xfrm>
            <a:off x="8714232" y="2569464"/>
            <a:ext cx="2185416" cy="2916936"/>
          </a:xfrm>
        </p:spPr>
        <p:txBody>
          <a:bodyPr rtlCol="0">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fr-FR" noProof="0"/>
              <a:t>Cliquez pour modifier le texte</a:t>
            </a:r>
          </a:p>
        </p:txBody>
      </p:sp>
      <p:sp>
        <p:nvSpPr>
          <p:cNvPr id="7" name="Espace réservé de la date 6">
            <a:extLst>
              <a:ext uri="{FF2B5EF4-FFF2-40B4-BE49-F238E27FC236}">
                <a16:creationId xmlns:a16="http://schemas.microsoft.com/office/drawing/2014/main" id="{860A2F77-6CFB-4347-9224-EFAA0C0EF3DB}"/>
              </a:ext>
            </a:extLst>
          </p:cNvPr>
          <p:cNvSpPr>
            <a:spLocks noGrp="1"/>
          </p:cNvSpPr>
          <p:nvPr>
            <p:ph type="dt" sz="half" idx="10"/>
          </p:nvPr>
        </p:nvSpPr>
        <p:spPr/>
        <p:txBody>
          <a:bodyPr rtlCol="0"/>
          <a:lstStyle>
            <a:lvl1pPr>
              <a:defRPr>
                <a:solidFill>
                  <a:schemeClr val="bg1"/>
                </a:solidFill>
              </a:defRPr>
            </a:lvl1pPr>
          </a:lstStyle>
          <a:p>
            <a:pPr rtl="0"/>
            <a:r>
              <a:rPr lang="fr-FR" noProof="0"/>
              <a:t>20XX</a:t>
            </a:r>
          </a:p>
        </p:txBody>
      </p:sp>
      <p:sp>
        <p:nvSpPr>
          <p:cNvPr id="8" name="Espace réservé du pied de page 7">
            <a:extLst>
              <a:ext uri="{FF2B5EF4-FFF2-40B4-BE49-F238E27FC236}">
                <a16:creationId xmlns:a16="http://schemas.microsoft.com/office/drawing/2014/main" id="{97C1F45E-8700-4861-AD21-BB7A09E1305A}"/>
              </a:ext>
            </a:extLst>
          </p:cNvPr>
          <p:cNvSpPr>
            <a:spLocks noGrp="1"/>
          </p:cNvSpPr>
          <p:nvPr>
            <p:ph type="ftr" sz="quarter" idx="11"/>
          </p:nvPr>
        </p:nvSpPr>
        <p:spPr/>
        <p:txBody>
          <a:bodyPr rtlCol="0"/>
          <a:lstStyle>
            <a:lvl1pPr>
              <a:defRPr>
                <a:solidFill>
                  <a:schemeClr val="bg1"/>
                </a:solidFill>
              </a:defRPr>
            </a:lvl1pPr>
          </a:lstStyle>
          <a:p>
            <a:pPr rtl="0"/>
            <a:r>
              <a:rPr lang="fr-FR" noProof="0"/>
              <a:t>Plan de développement Contoso</a:t>
            </a:r>
          </a:p>
        </p:txBody>
      </p:sp>
      <p:sp>
        <p:nvSpPr>
          <p:cNvPr id="9" name="Espace réservé du numéro de diapositive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rtlCol="0"/>
          <a:lstStyle>
            <a:lvl1pPr>
              <a:defRPr>
                <a:solidFill>
                  <a:schemeClr val="bg1"/>
                </a:solidFill>
              </a:defRPr>
            </a:lvl1pPr>
          </a:lstStyle>
          <a:p>
            <a:pPr rtl="0"/>
            <a:fld id="{B5CEABB6-07DC-46E8-9B57-56EC44A396E5}" type="slidenum">
              <a:rPr lang="fr-FR" noProof="0" smtClean="0"/>
              <a:pPr rtl="0"/>
              <a:t>‹N°›</a:t>
            </a:fld>
            <a:endParaRPr lang="fr-FR" noProof="0"/>
          </a:p>
        </p:txBody>
      </p:sp>
    </p:spTree>
    <p:extLst>
      <p:ext uri="{BB962C8B-B14F-4D97-AF65-F5344CB8AC3E}">
        <p14:creationId xmlns:p14="http://schemas.microsoft.com/office/powerpoint/2010/main" val="692630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é">
    <p:spTree>
      <p:nvGrpSpPr>
        <p:cNvPr id="1" name=""/>
        <p:cNvGrpSpPr/>
        <p:nvPr/>
      </p:nvGrpSpPr>
      <p:grpSpPr>
        <a:xfrm>
          <a:off x="0" y="0"/>
          <a:ext cx="0" cy="0"/>
          <a:chOff x="0" y="0"/>
          <a:chExt cx="0" cy="0"/>
        </a:xfrm>
      </p:grpSpPr>
      <p:pic>
        <p:nvPicPr>
          <p:cNvPr id="13" name="Espace réservé d’image 8" descr="photo du clavier de l’ordinateur portable entouré de 2 feuilles de palmiers&#10;">
            <a:extLst>
              <a:ext uri="{FF2B5EF4-FFF2-40B4-BE49-F238E27FC236}">
                <a16:creationId xmlns:a16="http://schemas.microsoft.com/office/drawing/2014/main" id="{729C024A-3DD8-474A-848D-7BCCC032BC7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4" name="Rectangle 13">
            <a:extLst>
              <a:ext uri="{FF2B5EF4-FFF2-40B4-BE49-F238E27FC236}">
                <a16:creationId xmlns:a16="http://schemas.microsoft.com/office/drawing/2014/main" id="{F1584ECC-FA3B-4A7A-A456-6472AE8B1DA3}"/>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15" name="Titre 1">
            <a:extLst>
              <a:ext uri="{FF2B5EF4-FFF2-40B4-BE49-F238E27FC236}">
                <a16:creationId xmlns:a16="http://schemas.microsoft.com/office/drawing/2014/main" id="{6A8F5C17-5DF3-42C2-B87F-A2F50BE0466C}"/>
              </a:ext>
            </a:extLst>
          </p:cNvPr>
          <p:cNvSpPr>
            <a:spLocks noGrp="1"/>
          </p:cNvSpPr>
          <p:nvPr>
            <p:ph type="title"/>
          </p:nvPr>
        </p:nvSpPr>
        <p:spPr>
          <a:xfrm>
            <a:off x="1271016" y="1929383"/>
            <a:ext cx="4480560" cy="640080"/>
          </a:xfrm>
        </p:spPr>
        <p:txBody>
          <a:bodyPr rtlCol="0">
            <a:noAutofit/>
          </a:bodyPr>
          <a:lstStyle>
            <a:lvl1pPr algn="l">
              <a:defRPr sz="3600"/>
            </a:lvl1pPr>
          </a:lstStyle>
          <a:p>
            <a:pPr rtl="0"/>
            <a:r>
              <a:rPr lang="fr-FR" noProof="0"/>
              <a:t>Modifiez le style du titre</a:t>
            </a:r>
          </a:p>
        </p:txBody>
      </p:sp>
      <p:sp>
        <p:nvSpPr>
          <p:cNvPr id="3" name="Espace réservé du texte 2">
            <a:extLst>
              <a:ext uri="{FF2B5EF4-FFF2-40B4-BE49-F238E27FC236}">
                <a16:creationId xmlns:a16="http://schemas.microsoft.com/office/drawing/2014/main" id="{D77FFB71-D3BF-4723-8C5E-44AD8F0E924D}"/>
              </a:ext>
            </a:extLst>
          </p:cNvPr>
          <p:cNvSpPr>
            <a:spLocks noGrp="1"/>
          </p:cNvSpPr>
          <p:nvPr>
            <p:ph type="body" idx="1" hasCustomPrompt="1"/>
          </p:nvPr>
        </p:nvSpPr>
        <p:spPr>
          <a:xfrm>
            <a:off x="1298448" y="2871216"/>
            <a:ext cx="2066544" cy="365760"/>
          </a:xfrm>
        </p:spPr>
        <p:txBody>
          <a:bodyPr rtlCol="0"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Cliquez pour modifier le texte</a:t>
            </a:r>
          </a:p>
        </p:txBody>
      </p:sp>
      <p:sp>
        <p:nvSpPr>
          <p:cNvPr id="4" name="Espace réservé du contenu 3">
            <a:extLst>
              <a:ext uri="{FF2B5EF4-FFF2-40B4-BE49-F238E27FC236}">
                <a16:creationId xmlns:a16="http://schemas.microsoft.com/office/drawing/2014/main" id="{A91BC8B9-8F2B-4131-A090-0ACBEEE80BB7}"/>
              </a:ext>
            </a:extLst>
          </p:cNvPr>
          <p:cNvSpPr>
            <a:spLocks noGrp="1"/>
          </p:cNvSpPr>
          <p:nvPr>
            <p:ph sz="half" idx="2" hasCustomPrompt="1"/>
          </p:nvPr>
        </p:nvSpPr>
        <p:spPr>
          <a:xfrm>
            <a:off x="1298448" y="3337560"/>
            <a:ext cx="2066544" cy="2286000"/>
          </a:xfrm>
        </p:spPr>
        <p:txBody>
          <a:bodyPr rtlCol="0">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fr-FR" noProof="0"/>
              <a:t>Cliquez pour modifier le texte</a:t>
            </a:r>
          </a:p>
        </p:txBody>
      </p:sp>
      <p:sp>
        <p:nvSpPr>
          <p:cNvPr id="5" name="Espace réservé du texte 4">
            <a:extLst>
              <a:ext uri="{FF2B5EF4-FFF2-40B4-BE49-F238E27FC236}">
                <a16:creationId xmlns:a16="http://schemas.microsoft.com/office/drawing/2014/main" id="{1714E40B-C52C-407A-9311-46FDCD84CB5A}"/>
              </a:ext>
            </a:extLst>
          </p:cNvPr>
          <p:cNvSpPr>
            <a:spLocks noGrp="1"/>
          </p:cNvSpPr>
          <p:nvPr>
            <p:ph type="body" sz="quarter" idx="3" hasCustomPrompt="1"/>
          </p:nvPr>
        </p:nvSpPr>
        <p:spPr>
          <a:xfrm>
            <a:off x="3685032" y="2871216"/>
            <a:ext cx="2066544" cy="365760"/>
          </a:xfrm>
        </p:spPr>
        <p:txBody>
          <a:bodyPr rtlCol="0" anchor="b">
            <a:normAutofit/>
          </a:bodyPr>
          <a:lstStyle>
            <a:lvl1pPr marL="0" indent="0">
              <a:buNone/>
              <a:defRPr sz="1800" b="0">
                <a:solidFill>
                  <a:schemeClr val="accent3">
                    <a:lumMod val="50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Cliquez pour modifier le texte</a:t>
            </a:r>
          </a:p>
        </p:txBody>
      </p:sp>
      <p:sp>
        <p:nvSpPr>
          <p:cNvPr id="6" name="Espace réservé du contenu 5">
            <a:extLst>
              <a:ext uri="{FF2B5EF4-FFF2-40B4-BE49-F238E27FC236}">
                <a16:creationId xmlns:a16="http://schemas.microsoft.com/office/drawing/2014/main" id="{0596ED23-22F0-421E-849C-630BEABF8BD0}"/>
              </a:ext>
            </a:extLst>
          </p:cNvPr>
          <p:cNvSpPr>
            <a:spLocks noGrp="1"/>
          </p:cNvSpPr>
          <p:nvPr>
            <p:ph sz="quarter" idx="4" hasCustomPrompt="1"/>
          </p:nvPr>
        </p:nvSpPr>
        <p:spPr>
          <a:xfrm>
            <a:off x="3685032" y="3337560"/>
            <a:ext cx="2066544" cy="2286000"/>
          </a:xfrm>
        </p:spPr>
        <p:txBody>
          <a:bodyPr rtlCol="0">
            <a:normAutofit/>
          </a:bodyPr>
          <a:lstStyle>
            <a:lvl1pPr marL="0" indent="0">
              <a:lnSpc>
                <a:spcPts val="2000"/>
              </a:lnSpc>
              <a:buNone/>
              <a:defRPr sz="1400"/>
            </a:lvl1pPr>
            <a:lvl2pPr marL="457200" indent="0">
              <a:buNone/>
              <a:defRPr sz="1400"/>
            </a:lvl2pPr>
            <a:lvl3pPr marL="914400" indent="0">
              <a:buNone/>
              <a:defRPr sz="1400"/>
            </a:lvl3pPr>
            <a:lvl4pPr marL="1371600" indent="0">
              <a:buNone/>
              <a:defRPr sz="1400"/>
            </a:lvl4pPr>
            <a:lvl5pPr marL="1828800" indent="0">
              <a:buNone/>
              <a:defRPr sz="1400"/>
            </a:lvl5pPr>
          </a:lstStyle>
          <a:p>
            <a:pPr lvl="0" rtl="0"/>
            <a:r>
              <a:rPr lang="fr-FR" noProof="0"/>
              <a:t>Cliquez pour modifier le texte</a:t>
            </a:r>
          </a:p>
        </p:txBody>
      </p:sp>
      <p:sp>
        <p:nvSpPr>
          <p:cNvPr id="12" name="Espace réservé d’image 11">
            <a:extLst>
              <a:ext uri="{FF2B5EF4-FFF2-40B4-BE49-F238E27FC236}">
                <a16:creationId xmlns:a16="http://schemas.microsoft.com/office/drawing/2014/main" id="{DE97EF55-0D4D-4801-869B-04ED682D62D9}"/>
              </a:ext>
            </a:extLst>
          </p:cNvPr>
          <p:cNvSpPr>
            <a:spLocks noGrp="1"/>
          </p:cNvSpPr>
          <p:nvPr>
            <p:ph type="pic" sz="quarter" idx="15"/>
          </p:nvPr>
        </p:nvSpPr>
        <p:spPr>
          <a:xfrm>
            <a:off x="6208776" y="1289304"/>
            <a:ext cx="4572000" cy="4334256"/>
          </a:xfrm>
          <a:solidFill>
            <a:schemeClr val="accent4"/>
          </a:solidFill>
        </p:spPr>
        <p:txBody>
          <a:bodyPr rtlCol="0"/>
          <a:lstStyle/>
          <a:p>
            <a:pPr rtl="0"/>
            <a:r>
              <a:rPr lang="fr-FR" noProof="0"/>
              <a:t>Cliquez sur l'icône pour ajouter une image</a:t>
            </a:r>
          </a:p>
        </p:txBody>
      </p:sp>
      <p:sp>
        <p:nvSpPr>
          <p:cNvPr id="7" name="Espace réservé de la date 6">
            <a:extLst>
              <a:ext uri="{FF2B5EF4-FFF2-40B4-BE49-F238E27FC236}">
                <a16:creationId xmlns:a16="http://schemas.microsoft.com/office/drawing/2014/main" id="{860A2F77-6CFB-4347-9224-EFAA0C0EF3DB}"/>
              </a:ext>
            </a:extLst>
          </p:cNvPr>
          <p:cNvSpPr>
            <a:spLocks noGrp="1"/>
          </p:cNvSpPr>
          <p:nvPr>
            <p:ph type="dt" sz="half" idx="10"/>
          </p:nvPr>
        </p:nvSpPr>
        <p:spPr/>
        <p:txBody>
          <a:bodyPr rtlCol="0"/>
          <a:lstStyle>
            <a:lvl1pPr>
              <a:defRPr>
                <a:solidFill>
                  <a:schemeClr val="bg1"/>
                </a:solidFill>
              </a:defRPr>
            </a:lvl1pPr>
          </a:lstStyle>
          <a:p>
            <a:pPr rtl="0"/>
            <a:r>
              <a:rPr lang="fr-FR" noProof="0"/>
              <a:t>20XX</a:t>
            </a:r>
          </a:p>
        </p:txBody>
      </p:sp>
      <p:sp>
        <p:nvSpPr>
          <p:cNvPr id="8" name="Espace réservé du pied de page 7">
            <a:extLst>
              <a:ext uri="{FF2B5EF4-FFF2-40B4-BE49-F238E27FC236}">
                <a16:creationId xmlns:a16="http://schemas.microsoft.com/office/drawing/2014/main" id="{97C1F45E-8700-4861-AD21-BB7A09E1305A}"/>
              </a:ext>
            </a:extLst>
          </p:cNvPr>
          <p:cNvSpPr>
            <a:spLocks noGrp="1"/>
          </p:cNvSpPr>
          <p:nvPr>
            <p:ph type="ftr" sz="quarter" idx="11"/>
          </p:nvPr>
        </p:nvSpPr>
        <p:spPr/>
        <p:txBody>
          <a:bodyPr rtlCol="0"/>
          <a:lstStyle>
            <a:lvl1pPr>
              <a:defRPr>
                <a:solidFill>
                  <a:schemeClr val="bg1"/>
                </a:solidFill>
              </a:defRPr>
            </a:lvl1pPr>
          </a:lstStyle>
          <a:p>
            <a:pPr rtl="0"/>
            <a:r>
              <a:rPr lang="fr-FR" noProof="0"/>
              <a:t>Plan de développement Contoso</a:t>
            </a:r>
          </a:p>
        </p:txBody>
      </p:sp>
      <p:sp>
        <p:nvSpPr>
          <p:cNvPr id="9" name="Espace réservé du numéro de diapositive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rtlCol="0"/>
          <a:lstStyle>
            <a:lvl1pPr>
              <a:defRPr>
                <a:solidFill>
                  <a:schemeClr val="bg1"/>
                </a:solidFill>
              </a:defRPr>
            </a:lvl1pPr>
          </a:lstStyle>
          <a:p>
            <a:pPr rtl="0"/>
            <a:fld id="{B5CEABB6-07DC-46E8-9B57-56EC44A396E5}" type="slidenum">
              <a:rPr lang="fr-FR" noProof="0" smtClean="0"/>
              <a:pPr rtl="0"/>
              <a:t>‹N°›</a:t>
            </a:fld>
            <a:endParaRPr lang="fr-FR" noProof="0"/>
          </a:p>
        </p:txBody>
      </p:sp>
    </p:spTree>
    <p:extLst>
      <p:ext uri="{BB962C8B-B14F-4D97-AF65-F5344CB8AC3E}">
        <p14:creationId xmlns:p14="http://schemas.microsoft.com/office/powerpoint/2010/main" val="1963672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9E034D-C1DD-48C0-BB6B-FDC6F8EBA558}"/>
              </a:ext>
            </a:extLst>
          </p:cNvPr>
          <p:cNvSpPr>
            <a:spLocks noGrp="1"/>
          </p:cNvSpPr>
          <p:nvPr>
            <p:ph type="title"/>
          </p:nvPr>
        </p:nvSpPr>
        <p:spPr>
          <a:xfrm>
            <a:off x="839788" y="714980"/>
            <a:ext cx="10515600" cy="640080"/>
          </a:xfrm>
        </p:spPr>
        <p:txBody>
          <a:bodyPr rtlCol="0">
            <a:normAutofit/>
          </a:bodyPr>
          <a:lstStyle>
            <a:lvl1pPr>
              <a:defRPr sz="3600"/>
            </a:lvl1pPr>
          </a:lstStyle>
          <a:p>
            <a:pPr rtl="0"/>
            <a:r>
              <a:rPr lang="fr-FR" noProof="0"/>
              <a:t>Modifiez le style du titre</a:t>
            </a:r>
          </a:p>
        </p:txBody>
      </p:sp>
      <p:sp>
        <p:nvSpPr>
          <p:cNvPr id="3" name="Espace réservé du texte 2">
            <a:extLst>
              <a:ext uri="{FF2B5EF4-FFF2-40B4-BE49-F238E27FC236}">
                <a16:creationId xmlns:a16="http://schemas.microsoft.com/office/drawing/2014/main" id="{D77FFB71-D3BF-4723-8C5E-44AD8F0E924D}"/>
              </a:ext>
            </a:extLst>
          </p:cNvPr>
          <p:cNvSpPr>
            <a:spLocks noGrp="1"/>
          </p:cNvSpPr>
          <p:nvPr>
            <p:ph type="body" idx="1" hasCustomPrompt="1"/>
          </p:nvPr>
        </p:nvSpPr>
        <p:spPr>
          <a:xfrm>
            <a:off x="839788" y="1819656"/>
            <a:ext cx="5157787" cy="548640"/>
          </a:xfrm>
        </p:spPr>
        <p:txBody>
          <a:bodyPr rtlCol="0" anchor="ctr" anchorCtr="0">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4" name="Espace réservé du contenu 3">
            <a:extLst>
              <a:ext uri="{FF2B5EF4-FFF2-40B4-BE49-F238E27FC236}">
                <a16:creationId xmlns:a16="http://schemas.microsoft.com/office/drawing/2014/main" id="{A91BC8B9-8F2B-4131-A090-0ACBEEE80BB7}"/>
              </a:ext>
            </a:extLst>
          </p:cNvPr>
          <p:cNvSpPr>
            <a:spLocks noGrp="1"/>
          </p:cNvSpPr>
          <p:nvPr>
            <p:ph sz="half" idx="2" hasCustomPrompt="1"/>
          </p:nvPr>
        </p:nvSpPr>
        <p:spPr>
          <a:xfrm>
            <a:off x="839788" y="2386584"/>
            <a:ext cx="5157787" cy="3684588"/>
          </a:xfrm>
        </p:spPr>
        <p:txBody>
          <a:bodyPr rtlCol="0"/>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5" name="Espace réservé du texte 4">
            <a:extLst>
              <a:ext uri="{FF2B5EF4-FFF2-40B4-BE49-F238E27FC236}">
                <a16:creationId xmlns:a16="http://schemas.microsoft.com/office/drawing/2014/main" id="{1714E40B-C52C-407A-9311-46FDCD84CB5A}"/>
              </a:ext>
            </a:extLst>
          </p:cNvPr>
          <p:cNvSpPr>
            <a:spLocks noGrp="1"/>
          </p:cNvSpPr>
          <p:nvPr>
            <p:ph type="body" sz="quarter" idx="3" hasCustomPrompt="1"/>
          </p:nvPr>
        </p:nvSpPr>
        <p:spPr>
          <a:xfrm>
            <a:off x="6172200" y="1819656"/>
            <a:ext cx="5183188" cy="548640"/>
          </a:xfrm>
        </p:spPr>
        <p:txBody>
          <a:bodyPr rtlCol="0" anchor="ctr" anchorCtr="0">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Modifiez les styles du texte</a:t>
            </a:r>
          </a:p>
        </p:txBody>
      </p:sp>
      <p:sp>
        <p:nvSpPr>
          <p:cNvPr id="6" name="Espace réservé du contenu 5">
            <a:extLst>
              <a:ext uri="{FF2B5EF4-FFF2-40B4-BE49-F238E27FC236}">
                <a16:creationId xmlns:a16="http://schemas.microsoft.com/office/drawing/2014/main" id="{0596ED23-22F0-421E-849C-630BEABF8BD0}"/>
              </a:ext>
            </a:extLst>
          </p:cNvPr>
          <p:cNvSpPr>
            <a:spLocks noGrp="1"/>
          </p:cNvSpPr>
          <p:nvPr>
            <p:ph sz="quarter" idx="4" hasCustomPrompt="1"/>
          </p:nvPr>
        </p:nvSpPr>
        <p:spPr>
          <a:xfrm>
            <a:off x="6172200" y="2386584"/>
            <a:ext cx="5183188" cy="3684588"/>
          </a:xfrm>
        </p:spPr>
        <p:txBody>
          <a:bodyPr rtlCol="0"/>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7" name="Espace réservé de la date 6">
            <a:extLst>
              <a:ext uri="{FF2B5EF4-FFF2-40B4-BE49-F238E27FC236}">
                <a16:creationId xmlns:a16="http://schemas.microsoft.com/office/drawing/2014/main" id="{860A2F77-6CFB-4347-9224-EFAA0C0EF3DB}"/>
              </a:ext>
            </a:extLst>
          </p:cNvPr>
          <p:cNvSpPr>
            <a:spLocks noGrp="1"/>
          </p:cNvSpPr>
          <p:nvPr>
            <p:ph type="dt" sz="half" idx="10"/>
          </p:nvPr>
        </p:nvSpPr>
        <p:spPr/>
        <p:txBody>
          <a:bodyPr rtlCol="0"/>
          <a:lstStyle/>
          <a:p>
            <a:pPr rtl="0"/>
            <a:r>
              <a:rPr lang="fr-FR" noProof="0"/>
              <a:t>20XX</a:t>
            </a:r>
          </a:p>
        </p:txBody>
      </p:sp>
      <p:sp>
        <p:nvSpPr>
          <p:cNvPr id="8" name="Espace réservé du pied de page 7">
            <a:extLst>
              <a:ext uri="{FF2B5EF4-FFF2-40B4-BE49-F238E27FC236}">
                <a16:creationId xmlns:a16="http://schemas.microsoft.com/office/drawing/2014/main" id="{97C1F45E-8700-4861-AD21-BB7A09E1305A}"/>
              </a:ext>
            </a:extLst>
          </p:cNvPr>
          <p:cNvSpPr>
            <a:spLocks noGrp="1"/>
          </p:cNvSpPr>
          <p:nvPr>
            <p:ph type="ftr" sz="quarter" idx="11"/>
          </p:nvPr>
        </p:nvSpPr>
        <p:spPr/>
        <p:txBody>
          <a:bodyPr rtlCol="0"/>
          <a:lstStyle/>
          <a:p>
            <a:pPr rtl="0"/>
            <a:r>
              <a:rPr lang="fr-FR" noProof="0"/>
              <a:t>Plan de développement Contoso</a:t>
            </a:r>
          </a:p>
        </p:txBody>
      </p:sp>
      <p:sp>
        <p:nvSpPr>
          <p:cNvPr id="9" name="Espace réservé du numéro de diapositive 8">
            <a:extLst>
              <a:ext uri="{FF2B5EF4-FFF2-40B4-BE49-F238E27FC236}">
                <a16:creationId xmlns:a16="http://schemas.microsoft.com/office/drawing/2014/main" id="{B7283171-31EE-44C7-A031-9F840EDEC10C}"/>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a:p>
        </p:txBody>
      </p:sp>
    </p:spTree>
    <p:extLst>
      <p:ext uri="{BB962C8B-B14F-4D97-AF65-F5344CB8AC3E}">
        <p14:creationId xmlns:p14="http://schemas.microsoft.com/office/powerpoint/2010/main" val="1910057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AE12D1-08AF-45E9-A34A-BDE9E860BAA2}"/>
              </a:ext>
            </a:extLst>
          </p:cNvPr>
          <p:cNvSpPr>
            <a:spLocks noGrp="1"/>
          </p:cNvSpPr>
          <p:nvPr>
            <p:ph type="title"/>
          </p:nvPr>
        </p:nvSpPr>
        <p:spPr/>
        <p:txBody>
          <a:bodyPr rtlCol="0">
            <a:normAutofit/>
          </a:bodyPr>
          <a:lstStyle>
            <a:lvl1pPr>
              <a:defRPr sz="3600"/>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BF8F5A6A-E29E-401A-801A-8FD9CAABA7A5}"/>
              </a:ext>
            </a:extLst>
          </p:cNvPr>
          <p:cNvSpPr>
            <a:spLocks noGrp="1"/>
          </p:cNvSpPr>
          <p:nvPr>
            <p:ph idx="1" hasCustomPrompt="1"/>
          </p:nvPr>
        </p:nvSpPr>
        <p:spPr>
          <a:xfrm>
            <a:off x="838200" y="1536192"/>
            <a:ext cx="10515600" cy="4351338"/>
          </a:xfrm>
        </p:spPr>
        <p:txBody>
          <a:bodyPr rtlCol="0"/>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p>
            <a:pPr rtl="0"/>
            <a:r>
              <a:rPr lang="fr-FR" noProof="0"/>
              <a:t>20XX</a:t>
            </a:r>
          </a:p>
        </p:txBody>
      </p:sp>
      <p:sp>
        <p:nvSpPr>
          <p:cNvPr id="5" name="Espace réservé du pied de page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p>
            <a:pPr rtl="0"/>
            <a:r>
              <a:rPr lang="fr-FR" noProof="0"/>
              <a:t>Plan de développement Contoso</a:t>
            </a:r>
          </a:p>
        </p:txBody>
      </p:sp>
      <p:sp>
        <p:nvSpPr>
          <p:cNvPr id="6" name="Espace réservé du numéro de diapositive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a:p>
        </p:txBody>
      </p:sp>
    </p:spTree>
    <p:extLst>
      <p:ext uri="{BB962C8B-B14F-4D97-AF65-F5344CB8AC3E}">
        <p14:creationId xmlns:p14="http://schemas.microsoft.com/office/powerpoint/2010/main" val="540187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cepts clés">
    <p:spTree>
      <p:nvGrpSpPr>
        <p:cNvPr id="1" name=""/>
        <p:cNvGrpSpPr/>
        <p:nvPr/>
      </p:nvGrpSpPr>
      <p:grpSpPr>
        <a:xfrm>
          <a:off x="0" y="0"/>
          <a:ext cx="0" cy="0"/>
          <a:chOff x="0" y="0"/>
          <a:chExt cx="0" cy="0"/>
        </a:xfrm>
      </p:grpSpPr>
      <p:sp>
        <p:nvSpPr>
          <p:cNvPr id="7" name="Espace réservé d’image 6">
            <a:extLst>
              <a:ext uri="{FF2B5EF4-FFF2-40B4-BE49-F238E27FC236}">
                <a16:creationId xmlns:a16="http://schemas.microsoft.com/office/drawing/2014/main" id="{C62EDD7B-9CFE-429C-B002-CB0D9B31ECDE}"/>
              </a:ext>
            </a:extLst>
          </p:cNvPr>
          <p:cNvSpPr>
            <a:spLocks noGrp="1"/>
          </p:cNvSpPr>
          <p:nvPr>
            <p:ph type="pic" sz="quarter" idx="14"/>
          </p:nvPr>
        </p:nvSpPr>
        <p:spPr>
          <a:xfrm>
            <a:off x="1524" y="0"/>
            <a:ext cx="12188952" cy="6858000"/>
          </a:xfrm>
          <a:solidFill>
            <a:schemeClr val="bg1"/>
          </a:solidFill>
        </p:spPr>
        <p:txBody>
          <a:bodyPr rtlCol="0"/>
          <a:lstStyle/>
          <a:p>
            <a:pPr rtl="0"/>
            <a:r>
              <a:rPr lang="fr-FR" noProof="0"/>
              <a:t>Cliquez sur l'icône pour ajouter une image</a:t>
            </a:r>
          </a:p>
        </p:txBody>
      </p:sp>
      <p:sp>
        <p:nvSpPr>
          <p:cNvPr id="2" name="Titre 1">
            <a:extLst>
              <a:ext uri="{FF2B5EF4-FFF2-40B4-BE49-F238E27FC236}">
                <a16:creationId xmlns:a16="http://schemas.microsoft.com/office/drawing/2014/main" id="{A4AE12D1-08AF-45E9-A34A-BDE9E860BAA2}"/>
              </a:ext>
            </a:extLst>
          </p:cNvPr>
          <p:cNvSpPr>
            <a:spLocks noGrp="1"/>
          </p:cNvSpPr>
          <p:nvPr>
            <p:ph type="title"/>
          </p:nvPr>
        </p:nvSpPr>
        <p:spPr>
          <a:xfrm>
            <a:off x="1184910" y="1878096"/>
            <a:ext cx="4572000" cy="939209"/>
          </a:xfrm>
        </p:spPr>
        <p:txBody>
          <a:bodyPr rtlCol="0"/>
          <a:lstStyle/>
          <a:p>
            <a:pPr rtl="0"/>
            <a:r>
              <a:rPr lang="fr-FR" noProof="0"/>
              <a:t>Modifiez le style du titre</a:t>
            </a:r>
          </a:p>
        </p:txBody>
      </p:sp>
      <p:sp>
        <p:nvSpPr>
          <p:cNvPr id="4" name="Espace réservé de la date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p>
            <a:pPr rtl="0"/>
            <a:r>
              <a:rPr lang="fr-FR" noProof="0"/>
              <a:t>20XX</a:t>
            </a:r>
          </a:p>
        </p:txBody>
      </p:sp>
      <p:sp>
        <p:nvSpPr>
          <p:cNvPr id="5" name="Espace réservé du pied de page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p>
            <a:pPr rtl="0"/>
            <a:r>
              <a:rPr lang="fr-FR" noProof="0"/>
              <a:t>Plan de développement Contoso</a:t>
            </a:r>
          </a:p>
        </p:txBody>
      </p:sp>
      <p:sp>
        <p:nvSpPr>
          <p:cNvPr id="6" name="Espace réservé du numéro de diapositive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a:p>
        </p:txBody>
      </p:sp>
      <p:sp>
        <p:nvSpPr>
          <p:cNvPr id="8" name="Espace réservé du contenu 2">
            <a:extLst>
              <a:ext uri="{FF2B5EF4-FFF2-40B4-BE49-F238E27FC236}">
                <a16:creationId xmlns:a16="http://schemas.microsoft.com/office/drawing/2014/main" id="{4EF15002-67E4-4A4E-8458-C33E897B7F14}"/>
              </a:ext>
            </a:extLst>
          </p:cNvPr>
          <p:cNvSpPr>
            <a:spLocks noGrp="1"/>
          </p:cNvSpPr>
          <p:nvPr>
            <p:ph idx="1" hasCustomPrompt="1"/>
          </p:nvPr>
        </p:nvSpPr>
        <p:spPr>
          <a:xfrm>
            <a:off x="1184910" y="3184149"/>
            <a:ext cx="4572000" cy="731520"/>
          </a:xfrm>
        </p:spPr>
        <p:txBody>
          <a:bodyPr rtlCol="0">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fr-FR" noProof="0"/>
              <a:t>Cliquez pour modifier le texte</a:t>
            </a:r>
          </a:p>
        </p:txBody>
      </p:sp>
      <p:sp>
        <p:nvSpPr>
          <p:cNvPr id="9" name="Espace réservé du contenu 2">
            <a:extLst>
              <a:ext uri="{FF2B5EF4-FFF2-40B4-BE49-F238E27FC236}">
                <a16:creationId xmlns:a16="http://schemas.microsoft.com/office/drawing/2014/main" id="{5FEF5233-78E0-4693-B7BD-AB83F3704938}"/>
              </a:ext>
            </a:extLst>
          </p:cNvPr>
          <p:cNvSpPr>
            <a:spLocks noGrp="1"/>
          </p:cNvSpPr>
          <p:nvPr>
            <p:ph idx="16" hasCustomPrompt="1"/>
          </p:nvPr>
        </p:nvSpPr>
        <p:spPr>
          <a:xfrm>
            <a:off x="1184910" y="2888594"/>
            <a:ext cx="4572000" cy="274320"/>
          </a:xfrm>
        </p:spPr>
        <p:txBody>
          <a:bodyPr rtlCol="0">
            <a:noAutofit/>
          </a:bodyPr>
          <a:lstStyle>
            <a:lvl1pPr marL="0" indent="0">
              <a:lnSpc>
                <a:spcPts val="2200"/>
              </a:lnSpc>
              <a:buNone/>
              <a:defRPr sz="1800">
                <a:solidFill>
                  <a:schemeClr val="accent2"/>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fr-FR" noProof="0"/>
              <a:t>Cliquez pour modifier le texte</a:t>
            </a:r>
          </a:p>
        </p:txBody>
      </p:sp>
      <p:sp>
        <p:nvSpPr>
          <p:cNvPr id="10" name="Espace réservé du contenu 2">
            <a:extLst>
              <a:ext uri="{FF2B5EF4-FFF2-40B4-BE49-F238E27FC236}">
                <a16:creationId xmlns:a16="http://schemas.microsoft.com/office/drawing/2014/main" id="{DAFFB0F1-B93F-405D-9BAC-C8487E8EAD32}"/>
              </a:ext>
            </a:extLst>
          </p:cNvPr>
          <p:cNvSpPr>
            <a:spLocks noGrp="1"/>
          </p:cNvSpPr>
          <p:nvPr>
            <p:ph idx="18" hasCustomPrompt="1"/>
          </p:nvPr>
        </p:nvSpPr>
        <p:spPr>
          <a:xfrm>
            <a:off x="1184910" y="4340145"/>
            <a:ext cx="4572000" cy="731520"/>
          </a:xfrm>
        </p:spPr>
        <p:txBody>
          <a:bodyPr rtlCol="0">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fr-FR" noProof="0"/>
              <a:t>Cliquez pour modifier le texte</a:t>
            </a:r>
          </a:p>
        </p:txBody>
      </p:sp>
      <p:sp>
        <p:nvSpPr>
          <p:cNvPr id="11" name="Espace réservé du contenu 2">
            <a:extLst>
              <a:ext uri="{FF2B5EF4-FFF2-40B4-BE49-F238E27FC236}">
                <a16:creationId xmlns:a16="http://schemas.microsoft.com/office/drawing/2014/main" id="{78DECC8A-9731-47C9-ADC8-DB414C006D1F}"/>
              </a:ext>
            </a:extLst>
          </p:cNvPr>
          <p:cNvSpPr>
            <a:spLocks noGrp="1"/>
          </p:cNvSpPr>
          <p:nvPr>
            <p:ph idx="19" hasCustomPrompt="1"/>
          </p:nvPr>
        </p:nvSpPr>
        <p:spPr>
          <a:xfrm>
            <a:off x="1184910" y="4044590"/>
            <a:ext cx="4572000" cy="274320"/>
          </a:xfrm>
        </p:spPr>
        <p:txBody>
          <a:bodyPr rtlCol="0">
            <a:noAutofit/>
          </a:bodyPr>
          <a:lstStyle>
            <a:lvl1pPr marL="0" indent="0">
              <a:lnSpc>
                <a:spcPts val="2200"/>
              </a:lnSpc>
              <a:buNone/>
              <a:defRPr sz="1800">
                <a:solidFill>
                  <a:schemeClr val="accent2"/>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fr-FR" noProof="0"/>
              <a:t>Cliquez pour modifier le texte</a:t>
            </a:r>
          </a:p>
        </p:txBody>
      </p:sp>
    </p:spTree>
    <p:extLst>
      <p:ext uri="{BB962C8B-B14F-4D97-AF65-F5344CB8AC3E}">
        <p14:creationId xmlns:p14="http://schemas.microsoft.com/office/powerpoint/2010/main" val="40506720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erci">
    <p:spTree>
      <p:nvGrpSpPr>
        <p:cNvPr id="1" name=""/>
        <p:cNvGrpSpPr/>
        <p:nvPr/>
      </p:nvGrpSpPr>
      <p:grpSpPr>
        <a:xfrm>
          <a:off x="0" y="0"/>
          <a:ext cx="0" cy="0"/>
          <a:chOff x="0" y="0"/>
          <a:chExt cx="0" cy="0"/>
        </a:xfrm>
      </p:grpSpPr>
      <p:pic>
        <p:nvPicPr>
          <p:cNvPr id="8" name="Espace réservé d’image 13" descr="photo de gros plan de feuilles&#10;">
            <a:extLst>
              <a:ext uri="{FF2B5EF4-FFF2-40B4-BE49-F238E27FC236}">
                <a16:creationId xmlns:a16="http://schemas.microsoft.com/office/drawing/2014/main" id="{5B334254-BCFF-4714-B7C4-38E7C0814F60}"/>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5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9" name="Rectangle 8">
            <a:extLst>
              <a:ext uri="{FF2B5EF4-FFF2-40B4-BE49-F238E27FC236}">
                <a16:creationId xmlns:a16="http://schemas.microsoft.com/office/drawing/2014/main" id="{6CFE1AAB-5EBC-4913-9A1E-DBC69C761B22}"/>
              </a:ext>
            </a:extLst>
          </p:cNvPr>
          <p:cNvSpPr/>
          <p:nvPr userDrawn="1"/>
        </p:nvSpPr>
        <p:spPr>
          <a:xfrm>
            <a:off x="4066032" y="0"/>
            <a:ext cx="4059936" cy="6858000"/>
          </a:xfrm>
          <a:prstGeom prst="rect">
            <a:avLst/>
          </a:prstGeom>
          <a:solidFill>
            <a:schemeClr val="accent5">
              <a:lumMod val="9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A4AE12D1-08AF-45E9-A34A-BDE9E860BAA2}"/>
              </a:ext>
            </a:extLst>
          </p:cNvPr>
          <p:cNvSpPr>
            <a:spLocks noGrp="1"/>
          </p:cNvSpPr>
          <p:nvPr>
            <p:ph type="title"/>
          </p:nvPr>
        </p:nvSpPr>
        <p:spPr>
          <a:xfrm>
            <a:off x="4724400" y="2450592"/>
            <a:ext cx="2743200" cy="640080"/>
          </a:xfrm>
        </p:spPr>
        <p:txBody>
          <a:bodyPr rtlCol="0">
            <a:noAutofit/>
          </a:bodyPr>
          <a:lstStyle>
            <a:lvl1pPr algn="ctr">
              <a:defRPr sz="3600"/>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BF8F5A6A-E29E-401A-801A-8FD9CAABA7A5}"/>
              </a:ext>
            </a:extLst>
          </p:cNvPr>
          <p:cNvSpPr>
            <a:spLocks noGrp="1"/>
          </p:cNvSpPr>
          <p:nvPr>
            <p:ph idx="1" hasCustomPrompt="1"/>
          </p:nvPr>
        </p:nvSpPr>
        <p:spPr>
          <a:xfrm>
            <a:off x="4724400" y="3566160"/>
            <a:ext cx="2743200" cy="2651760"/>
          </a:xfrm>
        </p:spPr>
        <p:txBody>
          <a:bodyPr rtlCol="0">
            <a:normAutofit/>
          </a:bodyPr>
          <a:lstStyle>
            <a:lvl1pPr marL="0" indent="0" algn="ctr">
              <a:buNone/>
              <a:defRPr sz="1800"/>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fr-FR" noProof="0"/>
              <a:t>Cliquez pour modifier le texte</a:t>
            </a:r>
          </a:p>
        </p:txBody>
      </p:sp>
      <p:sp>
        <p:nvSpPr>
          <p:cNvPr id="4" name="Espace réservé de la date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lvl1pPr>
              <a:defRPr>
                <a:solidFill>
                  <a:schemeClr val="bg1">
                    <a:lumMod val="85000"/>
                  </a:schemeClr>
                </a:solidFill>
              </a:defRPr>
            </a:lvl1pPr>
          </a:lstStyle>
          <a:p>
            <a:pPr rtl="0"/>
            <a:r>
              <a:rPr lang="fr-FR" noProof="0"/>
              <a:t>20XX</a:t>
            </a:r>
          </a:p>
        </p:txBody>
      </p:sp>
      <p:sp>
        <p:nvSpPr>
          <p:cNvPr id="5" name="Espace réservé du pied de page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fr-FR" noProof="0"/>
              <a:t>Plan de développement Contoso</a:t>
            </a:r>
          </a:p>
        </p:txBody>
      </p:sp>
      <p:sp>
        <p:nvSpPr>
          <p:cNvPr id="6" name="Espace réservé du numéro de diapositive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lvl1pPr>
              <a:defRPr>
                <a:solidFill>
                  <a:schemeClr val="bg1">
                    <a:lumMod val="85000"/>
                  </a:schemeClr>
                </a:solidFill>
              </a:defRPr>
            </a:lvl1pPr>
          </a:lstStyle>
          <a:p>
            <a:pPr rtl="0"/>
            <a:fld id="{B5CEABB6-07DC-46E8-9B57-56EC44A396E5}" type="slidenum">
              <a:rPr lang="fr-FR" noProof="0" smtClean="0"/>
              <a:pPr rtl="0"/>
              <a:t>‹N°›</a:t>
            </a:fld>
            <a:endParaRPr lang="fr-FR" noProof="0"/>
          </a:p>
        </p:txBody>
      </p:sp>
    </p:spTree>
    <p:extLst>
      <p:ext uri="{BB962C8B-B14F-4D97-AF65-F5344CB8AC3E}">
        <p14:creationId xmlns:p14="http://schemas.microsoft.com/office/powerpoint/2010/main" val="3804356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Mission de l’entreprise">
    <p:spTree>
      <p:nvGrpSpPr>
        <p:cNvPr id="1" name=""/>
        <p:cNvGrpSpPr/>
        <p:nvPr/>
      </p:nvGrpSpPr>
      <p:grpSpPr>
        <a:xfrm>
          <a:off x="0" y="0"/>
          <a:ext cx="0" cy="0"/>
          <a:chOff x="0" y="0"/>
          <a:chExt cx="0" cy="0"/>
        </a:xfrm>
      </p:grpSpPr>
      <p:pic>
        <p:nvPicPr>
          <p:cNvPr id="9" name="Espace réservé d’image 8" descr="Photo de feuilles de palmier&#10;">
            <a:extLst>
              <a:ext uri="{FF2B5EF4-FFF2-40B4-BE49-F238E27FC236}">
                <a16:creationId xmlns:a16="http://schemas.microsoft.com/office/drawing/2014/main" id="{A048BE5A-008A-4FF6-883D-F5F006940AB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0" name="Rectangle 9">
            <a:extLst>
              <a:ext uri="{FF2B5EF4-FFF2-40B4-BE49-F238E27FC236}">
                <a16:creationId xmlns:a16="http://schemas.microsoft.com/office/drawing/2014/main" id="{B581EE29-7D44-4587-82CF-1233814B7533}"/>
              </a:ext>
            </a:extLst>
          </p:cNvPr>
          <p:cNvSpPr/>
          <p:nvPr userDrawn="1"/>
        </p:nvSpPr>
        <p:spPr>
          <a:xfrm>
            <a:off x="915924" y="777240"/>
            <a:ext cx="10360152" cy="5303520"/>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8" name="Espace réservé d’image 10">
            <a:extLst>
              <a:ext uri="{FF2B5EF4-FFF2-40B4-BE49-F238E27FC236}">
                <a16:creationId xmlns:a16="http://schemas.microsoft.com/office/drawing/2014/main" id="{D9DE5763-72AE-43A2-A15B-0A85851E826B}"/>
              </a:ext>
            </a:extLst>
          </p:cNvPr>
          <p:cNvSpPr>
            <a:spLocks noGrp="1"/>
          </p:cNvSpPr>
          <p:nvPr>
            <p:ph type="pic" sz="quarter" idx="15"/>
          </p:nvPr>
        </p:nvSpPr>
        <p:spPr>
          <a:xfrm>
            <a:off x="6099048" y="777240"/>
            <a:ext cx="5184648" cy="5303520"/>
          </a:xfrm>
          <a:solidFill>
            <a:schemeClr val="accent4"/>
          </a:solidFill>
        </p:spPr>
        <p:txBody>
          <a:bodyPr rtlCol="0"/>
          <a:lstStyle/>
          <a:p>
            <a:pPr rtl="0"/>
            <a:r>
              <a:rPr lang="fr-FR" noProof="0"/>
              <a:t>Cliquez sur l'icône pour ajouter une image</a:t>
            </a:r>
          </a:p>
        </p:txBody>
      </p:sp>
      <p:sp>
        <p:nvSpPr>
          <p:cNvPr id="2" name="Titre 1">
            <a:extLst>
              <a:ext uri="{FF2B5EF4-FFF2-40B4-BE49-F238E27FC236}">
                <a16:creationId xmlns:a16="http://schemas.microsoft.com/office/drawing/2014/main" id="{A4AE12D1-08AF-45E9-A34A-BDE9E860BAA2}"/>
              </a:ext>
            </a:extLst>
          </p:cNvPr>
          <p:cNvSpPr>
            <a:spLocks noGrp="1"/>
          </p:cNvSpPr>
          <p:nvPr>
            <p:ph type="title"/>
          </p:nvPr>
        </p:nvSpPr>
        <p:spPr>
          <a:xfrm>
            <a:off x="1463040" y="1828800"/>
            <a:ext cx="4087368" cy="841248"/>
          </a:xfrm>
        </p:spPr>
        <p:txBody>
          <a:bodyPr rtlCol="0">
            <a:normAutofit/>
          </a:bodyPr>
          <a:lstStyle>
            <a:lvl1pPr>
              <a:defRPr sz="4000"/>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BF8F5A6A-E29E-401A-801A-8FD9CAABA7A5}"/>
              </a:ext>
            </a:extLst>
          </p:cNvPr>
          <p:cNvSpPr>
            <a:spLocks noGrp="1"/>
          </p:cNvSpPr>
          <p:nvPr>
            <p:ph idx="1" hasCustomPrompt="1"/>
          </p:nvPr>
        </p:nvSpPr>
        <p:spPr>
          <a:xfrm>
            <a:off x="1463040" y="2799983"/>
            <a:ext cx="4087368" cy="2203704"/>
          </a:xfrm>
        </p:spPr>
        <p:txBody>
          <a:bodyPr rtlCol="0">
            <a:normAutofit/>
          </a:bodyPr>
          <a:lstStyle>
            <a:lvl1pPr marL="0" indent="0">
              <a:lnSpc>
                <a:spcPts val="2200"/>
              </a:lnSpc>
              <a:buNone/>
              <a:defRPr sz="1400"/>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fr-FR" noProof="0"/>
              <a:t>Cliquez pour modifier le texte</a:t>
            </a:r>
          </a:p>
        </p:txBody>
      </p:sp>
      <p:sp>
        <p:nvSpPr>
          <p:cNvPr id="4" name="Espace réservé de la date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lvl1pPr>
              <a:defRPr>
                <a:solidFill>
                  <a:schemeClr val="bg1">
                    <a:lumMod val="75000"/>
                  </a:schemeClr>
                </a:solidFill>
              </a:defRPr>
            </a:lvl1pPr>
          </a:lstStyle>
          <a:p>
            <a:pPr rtl="0"/>
            <a:r>
              <a:rPr lang="fr-FR" noProof="0"/>
              <a:t>20XX</a:t>
            </a:r>
          </a:p>
        </p:txBody>
      </p:sp>
      <p:sp>
        <p:nvSpPr>
          <p:cNvPr id="5" name="Espace réservé du pied de page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p>
            <a:pPr rtl="0"/>
            <a:r>
              <a:rPr lang="fr-FR" noProof="0"/>
              <a:t>Plan de développement Contoso</a:t>
            </a:r>
          </a:p>
        </p:txBody>
      </p:sp>
      <p:sp>
        <p:nvSpPr>
          <p:cNvPr id="6" name="Espace réservé du numéro de diapositive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a:p>
        </p:txBody>
      </p:sp>
    </p:spTree>
    <p:extLst>
      <p:ext uri="{BB962C8B-B14F-4D97-AF65-F5344CB8AC3E}">
        <p14:creationId xmlns:p14="http://schemas.microsoft.com/office/powerpoint/2010/main" val="2618329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Équipe">
    <p:spTree>
      <p:nvGrpSpPr>
        <p:cNvPr id="1" name=""/>
        <p:cNvGrpSpPr/>
        <p:nvPr/>
      </p:nvGrpSpPr>
      <p:grpSpPr>
        <a:xfrm>
          <a:off x="0" y="0"/>
          <a:ext cx="0" cy="0"/>
          <a:chOff x="0" y="0"/>
          <a:chExt cx="0" cy="0"/>
        </a:xfrm>
      </p:grpSpPr>
      <p:pic>
        <p:nvPicPr>
          <p:cNvPr id="21" name="Espace réservé d’image 64">
            <a:extLst>
              <a:ext uri="{FF2B5EF4-FFF2-40B4-BE49-F238E27FC236}">
                <a16:creationId xmlns:a16="http://schemas.microsoft.com/office/drawing/2014/main" id="{D73C250B-F170-486D-A636-FAA4ED926C3C}"/>
              </a:ext>
            </a:extLst>
          </p:cNvPr>
          <p:cNvPicPr>
            <a:picLocks noChangeAspect="1"/>
          </p:cNvPicPr>
          <p:nvPr userDrawn="1"/>
        </p:nvPicPr>
        <p:blipFill rotWithShape="1">
          <a:blip r:embed="rId2">
            <a:alphaModFix amt="44000"/>
            <a:extLst>
              <a:ext uri="{28A0092B-C50C-407E-A947-70E740481C1C}">
                <a14:useLocalDpi xmlns:a14="http://schemas.microsoft.com/office/drawing/2010/main"/>
              </a:ext>
            </a:extLst>
          </a:blip>
          <a:srcRect/>
          <a:stretch/>
        </p:blipFill>
        <p:spPr>
          <a:xfrm rot="10800000">
            <a:off x="1588" y="0"/>
            <a:ext cx="12188825" cy="6858000"/>
          </a:xfrm>
          <a:prstGeom prst="rect">
            <a:avLst/>
          </a:prstGeom>
          <a:solidFill>
            <a:schemeClr val="accent1"/>
          </a:solidFill>
        </p:spPr>
      </p:pic>
      <p:sp>
        <p:nvSpPr>
          <p:cNvPr id="2" name="Titre 1">
            <a:extLst>
              <a:ext uri="{FF2B5EF4-FFF2-40B4-BE49-F238E27FC236}">
                <a16:creationId xmlns:a16="http://schemas.microsoft.com/office/drawing/2014/main" id="{A1F8C642-49FB-4E16-A3A0-B2ACBEABFFD6}"/>
              </a:ext>
            </a:extLst>
          </p:cNvPr>
          <p:cNvSpPr>
            <a:spLocks noGrp="1"/>
          </p:cNvSpPr>
          <p:nvPr>
            <p:ph type="title"/>
          </p:nvPr>
        </p:nvSpPr>
        <p:spPr/>
        <p:txBody>
          <a:bodyPr rtlCol="0">
            <a:normAutofit/>
          </a:bodyPr>
          <a:lstStyle>
            <a:lvl1pPr>
              <a:defRPr sz="3600"/>
            </a:lvl1pPr>
          </a:lstStyle>
          <a:p>
            <a:pPr rtl="0"/>
            <a:r>
              <a:rPr lang="fr-FR" noProof="0"/>
              <a:t>Modifiez le style du titre</a:t>
            </a:r>
          </a:p>
        </p:txBody>
      </p:sp>
      <p:sp>
        <p:nvSpPr>
          <p:cNvPr id="8" name="Espace réservé d’image 7">
            <a:extLst>
              <a:ext uri="{FF2B5EF4-FFF2-40B4-BE49-F238E27FC236}">
                <a16:creationId xmlns:a16="http://schemas.microsoft.com/office/drawing/2014/main" id="{DAE32DAA-2F83-4F0B-B593-EAEC38A22BFF}"/>
              </a:ext>
            </a:extLst>
          </p:cNvPr>
          <p:cNvSpPr>
            <a:spLocks noGrp="1"/>
          </p:cNvSpPr>
          <p:nvPr>
            <p:ph type="pic" sz="quarter" idx="15"/>
          </p:nvPr>
        </p:nvSpPr>
        <p:spPr>
          <a:xfrm>
            <a:off x="83820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rtlCol="0"/>
          <a:lstStyle/>
          <a:p>
            <a:pPr rtl="0"/>
            <a:r>
              <a:rPr lang="fr-FR" noProof="0"/>
              <a:t>Cliquez sur l'icône pour ajouter une image</a:t>
            </a:r>
          </a:p>
        </p:txBody>
      </p:sp>
      <p:sp>
        <p:nvSpPr>
          <p:cNvPr id="13" name="Espace réservé du texte 12">
            <a:extLst>
              <a:ext uri="{FF2B5EF4-FFF2-40B4-BE49-F238E27FC236}">
                <a16:creationId xmlns:a16="http://schemas.microsoft.com/office/drawing/2014/main" id="{6F62CE30-AF00-49C9-BB4C-FF4623AE4882}"/>
              </a:ext>
            </a:extLst>
          </p:cNvPr>
          <p:cNvSpPr>
            <a:spLocks noGrp="1"/>
          </p:cNvSpPr>
          <p:nvPr>
            <p:ph type="body" sz="quarter" idx="19" hasCustomPrompt="1"/>
          </p:nvPr>
        </p:nvSpPr>
        <p:spPr>
          <a:xfrm>
            <a:off x="838200" y="5249545"/>
            <a:ext cx="2103438" cy="274320"/>
          </a:xfrm>
        </p:spPr>
        <p:txBody>
          <a:bodyPr rtlCol="0">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fr-FR" noProof="0"/>
              <a:t>Nom</a:t>
            </a:r>
          </a:p>
        </p:txBody>
      </p:sp>
      <p:sp>
        <p:nvSpPr>
          <p:cNvPr id="14" name="Espace réservé du texte 12">
            <a:extLst>
              <a:ext uri="{FF2B5EF4-FFF2-40B4-BE49-F238E27FC236}">
                <a16:creationId xmlns:a16="http://schemas.microsoft.com/office/drawing/2014/main" id="{11E27B3C-F9CB-489A-B87D-B019E802464C}"/>
              </a:ext>
            </a:extLst>
          </p:cNvPr>
          <p:cNvSpPr>
            <a:spLocks noGrp="1"/>
          </p:cNvSpPr>
          <p:nvPr>
            <p:ph type="body" sz="quarter" idx="20" hasCustomPrompt="1"/>
          </p:nvPr>
        </p:nvSpPr>
        <p:spPr>
          <a:xfrm>
            <a:off x="837882" y="5538152"/>
            <a:ext cx="2103438" cy="274320"/>
          </a:xfrm>
        </p:spPr>
        <p:txBody>
          <a:bodyPr rtlCol="0">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fr-FR" noProof="0"/>
              <a:t>Titre</a:t>
            </a:r>
          </a:p>
        </p:txBody>
      </p:sp>
      <p:sp>
        <p:nvSpPr>
          <p:cNvPr id="9" name="Espace réservé d’image 7">
            <a:extLst>
              <a:ext uri="{FF2B5EF4-FFF2-40B4-BE49-F238E27FC236}">
                <a16:creationId xmlns:a16="http://schemas.microsoft.com/office/drawing/2014/main" id="{DE0F61DF-6086-4D91-A1DB-0C91BD225C02}"/>
              </a:ext>
            </a:extLst>
          </p:cNvPr>
          <p:cNvSpPr>
            <a:spLocks noGrp="1"/>
          </p:cNvSpPr>
          <p:nvPr>
            <p:ph type="pic" sz="quarter" idx="16"/>
          </p:nvPr>
        </p:nvSpPr>
        <p:spPr>
          <a:xfrm>
            <a:off x="364236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rtlCol="0"/>
          <a:lstStyle/>
          <a:p>
            <a:pPr rtl="0"/>
            <a:r>
              <a:rPr lang="fr-FR" noProof="0"/>
              <a:t>Cliquez sur l'icône pour ajouter une image</a:t>
            </a:r>
          </a:p>
        </p:txBody>
      </p:sp>
      <p:sp>
        <p:nvSpPr>
          <p:cNvPr id="15" name="Espace réservé du texte 12">
            <a:extLst>
              <a:ext uri="{FF2B5EF4-FFF2-40B4-BE49-F238E27FC236}">
                <a16:creationId xmlns:a16="http://schemas.microsoft.com/office/drawing/2014/main" id="{DD1B9ECE-8B72-4E8C-BF0F-42BAD333E58F}"/>
              </a:ext>
            </a:extLst>
          </p:cNvPr>
          <p:cNvSpPr>
            <a:spLocks noGrp="1"/>
          </p:cNvSpPr>
          <p:nvPr>
            <p:ph type="body" sz="quarter" idx="21" hasCustomPrompt="1"/>
          </p:nvPr>
        </p:nvSpPr>
        <p:spPr>
          <a:xfrm>
            <a:off x="3642678" y="5249545"/>
            <a:ext cx="2103438" cy="274320"/>
          </a:xfrm>
        </p:spPr>
        <p:txBody>
          <a:bodyPr rtlCol="0">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fr-FR" noProof="0"/>
              <a:t>Nom</a:t>
            </a:r>
          </a:p>
        </p:txBody>
      </p:sp>
      <p:sp>
        <p:nvSpPr>
          <p:cNvPr id="16" name="Espace réservé du texte 12">
            <a:extLst>
              <a:ext uri="{FF2B5EF4-FFF2-40B4-BE49-F238E27FC236}">
                <a16:creationId xmlns:a16="http://schemas.microsoft.com/office/drawing/2014/main" id="{CC01C00D-D845-4EA4-ACEA-80430CEC0EAD}"/>
              </a:ext>
            </a:extLst>
          </p:cNvPr>
          <p:cNvSpPr>
            <a:spLocks noGrp="1"/>
          </p:cNvSpPr>
          <p:nvPr>
            <p:ph type="body" sz="quarter" idx="22" hasCustomPrompt="1"/>
          </p:nvPr>
        </p:nvSpPr>
        <p:spPr>
          <a:xfrm>
            <a:off x="3642360" y="5538152"/>
            <a:ext cx="2103438" cy="274320"/>
          </a:xfrm>
        </p:spPr>
        <p:txBody>
          <a:bodyPr rtlCol="0">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fr-FR" noProof="0"/>
              <a:t>Titre</a:t>
            </a:r>
          </a:p>
        </p:txBody>
      </p:sp>
      <p:sp>
        <p:nvSpPr>
          <p:cNvPr id="10" name="Espace réservé d’image 7">
            <a:extLst>
              <a:ext uri="{FF2B5EF4-FFF2-40B4-BE49-F238E27FC236}">
                <a16:creationId xmlns:a16="http://schemas.microsoft.com/office/drawing/2014/main" id="{E36DA0C1-756A-41EF-BD41-B210DAD57AC5}"/>
              </a:ext>
            </a:extLst>
          </p:cNvPr>
          <p:cNvSpPr>
            <a:spLocks noGrp="1"/>
          </p:cNvSpPr>
          <p:nvPr>
            <p:ph type="pic" sz="quarter" idx="17"/>
          </p:nvPr>
        </p:nvSpPr>
        <p:spPr>
          <a:xfrm>
            <a:off x="644652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rtlCol="0"/>
          <a:lstStyle/>
          <a:p>
            <a:pPr rtl="0"/>
            <a:r>
              <a:rPr lang="fr-FR" noProof="0"/>
              <a:t>Cliquez sur l'icône pour ajouter une image</a:t>
            </a:r>
          </a:p>
        </p:txBody>
      </p:sp>
      <p:sp>
        <p:nvSpPr>
          <p:cNvPr id="17" name="Espace réservé du texte 12">
            <a:extLst>
              <a:ext uri="{FF2B5EF4-FFF2-40B4-BE49-F238E27FC236}">
                <a16:creationId xmlns:a16="http://schemas.microsoft.com/office/drawing/2014/main" id="{22C7D19B-8BCA-4A46-A531-C74F00C501A0}"/>
              </a:ext>
            </a:extLst>
          </p:cNvPr>
          <p:cNvSpPr>
            <a:spLocks noGrp="1"/>
          </p:cNvSpPr>
          <p:nvPr>
            <p:ph type="body" sz="quarter" idx="23" hasCustomPrompt="1"/>
          </p:nvPr>
        </p:nvSpPr>
        <p:spPr>
          <a:xfrm>
            <a:off x="6446204" y="5249545"/>
            <a:ext cx="2103438" cy="274320"/>
          </a:xfrm>
        </p:spPr>
        <p:txBody>
          <a:bodyPr rtlCol="0">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fr-FR" noProof="0"/>
              <a:t>Nom</a:t>
            </a:r>
          </a:p>
        </p:txBody>
      </p:sp>
      <p:sp>
        <p:nvSpPr>
          <p:cNvPr id="18" name="Espace réservé du texte 12">
            <a:extLst>
              <a:ext uri="{FF2B5EF4-FFF2-40B4-BE49-F238E27FC236}">
                <a16:creationId xmlns:a16="http://schemas.microsoft.com/office/drawing/2014/main" id="{A1BA12AE-AA7B-4898-AE4C-6EF1BF0293B3}"/>
              </a:ext>
            </a:extLst>
          </p:cNvPr>
          <p:cNvSpPr>
            <a:spLocks noGrp="1"/>
          </p:cNvSpPr>
          <p:nvPr>
            <p:ph type="body" sz="quarter" idx="24" hasCustomPrompt="1"/>
          </p:nvPr>
        </p:nvSpPr>
        <p:spPr>
          <a:xfrm>
            <a:off x="6445886" y="5538152"/>
            <a:ext cx="2103438" cy="274320"/>
          </a:xfrm>
        </p:spPr>
        <p:txBody>
          <a:bodyPr rtlCol="0">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fr-FR" noProof="0"/>
              <a:t>Titre</a:t>
            </a:r>
          </a:p>
        </p:txBody>
      </p:sp>
      <p:sp>
        <p:nvSpPr>
          <p:cNvPr id="11" name="Espace réservé d’image 7">
            <a:extLst>
              <a:ext uri="{FF2B5EF4-FFF2-40B4-BE49-F238E27FC236}">
                <a16:creationId xmlns:a16="http://schemas.microsoft.com/office/drawing/2014/main" id="{C824A7A5-D0EA-414B-A57F-AFC09799DF81}"/>
              </a:ext>
            </a:extLst>
          </p:cNvPr>
          <p:cNvSpPr>
            <a:spLocks noGrp="1"/>
          </p:cNvSpPr>
          <p:nvPr>
            <p:ph type="pic" sz="quarter" idx="18"/>
          </p:nvPr>
        </p:nvSpPr>
        <p:spPr>
          <a:xfrm>
            <a:off x="9250680" y="1975104"/>
            <a:ext cx="2103120" cy="3017520"/>
          </a:xfrm>
          <a:solidFill>
            <a:schemeClr val="accent4"/>
          </a:solidFill>
          <a:ln w="88900">
            <a:solidFill>
              <a:schemeClr val="bg1"/>
            </a:solidFill>
            <a:miter lim="800000"/>
          </a:ln>
          <a:effectLst>
            <a:outerShdw blurRad="127000" dist="38100" dir="2700000" algn="ctr" rotWithShape="0">
              <a:schemeClr val="tx1">
                <a:alpha val="40000"/>
              </a:schemeClr>
            </a:outerShdw>
          </a:effectLst>
        </p:spPr>
        <p:txBody>
          <a:bodyPr rtlCol="0"/>
          <a:lstStyle/>
          <a:p>
            <a:pPr rtl="0"/>
            <a:r>
              <a:rPr lang="fr-FR" noProof="0"/>
              <a:t>Cliquez sur l'icône pour ajouter une image</a:t>
            </a:r>
          </a:p>
        </p:txBody>
      </p:sp>
      <p:sp>
        <p:nvSpPr>
          <p:cNvPr id="19" name="Espace réservé du texte 12">
            <a:extLst>
              <a:ext uri="{FF2B5EF4-FFF2-40B4-BE49-F238E27FC236}">
                <a16:creationId xmlns:a16="http://schemas.microsoft.com/office/drawing/2014/main" id="{0CCA0A92-44E0-4256-BDF5-D01C27404DC8}"/>
              </a:ext>
            </a:extLst>
          </p:cNvPr>
          <p:cNvSpPr>
            <a:spLocks noGrp="1"/>
          </p:cNvSpPr>
          <p:nvPr>
            <p:ph type="body" sz="quarter" idx="25" hasCustomPrompt="1"/>
          </p:nvPr>
        </p:nvSpPr>
        <p:spPr>
          <a:xfrm>
            <a:off x="9249412" y="5249545"/>
            <a:ext cx="2103438" cy="274320"/>
          </a:xfrm>
        </p:spPr>
        <p:txBody>
          <a:bodyPr rtlCol="0">
            <a:noAutofit/>
          </a:bodyPr>
          <a:lstStyle>
            <a:lvl1pPr marL="0" indent="0" algn="ctr">
              <a:buNone/>
              <a:defRPr sz="1400">
                <a:latin typeface="+mj-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fr-FR" noProof="0"/>
              <a:t>Nom</a:t>
            </a:r>
          </a:p>
        </p:txBody>
      </p:sp>
      <p:sp>
        <p:nvSpPr>
          <p:cNvPr id="20" name="Espace réservé du texte 12">
            <a:extLst>
              <a:ext uri="{FF2B5EF4-FFF2-40B4-BE49-F238E27FC236}">
                <a16:creationId xmlns:a16="http://schemas.microsoft.com/office/drawing/2014/main" id="{16D5C7BE-6D3E-4E7E-BBE6-230B10C2F439}"/>
              </a:ext>
            </a:extLst>
          </p:cNvPr>
          <p:cNvSpPr>
            <a:spLocks noGrp="1"/>
          </p:cNvSpPr>
          <p:nvPr>
            <p:ph type="body" sz="quarter" idx="26" hasCustomPrompt="1"/>
          </p:nvPr>
        </p:nvSpPr>
        <p:spPr>
          <a:xfrm>
            <a:off x="9249094" y="5538152"/>
            <a:ext cx="2103438" cy="274320"/>
          </a:xfrm>
        </p:spPr>
        <p:txBody>
          <a:bodyPr rtlCol="0">
            <a:noAutofit/>
          </a:bodyPr>
          <a:lstStyle>
            <a:lvl1pPr marL="0" indent="0" algn="ctr">
              <a:buNone/>
              <a:defRPr sz="1400">
                <a:latin typeface="+mn-lt"/>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rtl="0"/>
            <a:r>
              <a:rPr lang="fr-FR" noProof="0"/>
              <a:t>Titre</a:t>
            </a:r>
          </a:p>
        </p:txBody>
      </p:sp>
      <p:sp>
        <p:nvSpPr>
          <p:cNvPr id="3" name="Espace réservé de la date 2">
            <a:extLst>
              <a:ext uri="{FF2B5EF4-FFF2-40B4-BE49-F238E27FC236}">
                <a16:creationId xmlns:a16="http://schemas.microsoft.com/office/drawing/2014/main" id="{9CAF00A3-1058-4FA9-A985-03711701054C}"/>
              </a:ext>
            </a:extLst>
          </p:cNvPr>
          <p:cNvSpPr>
            <a:spLocks noGrp="1"/>
          </p:cNvSpPr>
          <p:nvPr>
            <p:ph type="dt" sz="half" idx="10"/>
          </p:nvPr>
        </p:nvSpPr>
        <p:spPr/>
        <p:txBody>
          <a:bodyPr rtlCol="0"/>
          <a:lstStyle/>
          <a:p>
            <a:pPr rtl="0"/>
            <a:r>
              <a:rPr lang="fr-FR" noProof="0"/>
              <a:t>20XX</a:t>
            </a:r>
          </a:p>
        </p:txBody>
      </p:sp>
      <p:sp>
        <p:nvSpPr>
          <p:cNvPr id="4" name="Espace réservé du pied de page 3">
            <a:extLst>
              <a:ext uri="{FF2B5EF4-FFF2-40B4-BE49-F238E27FC236}">
                <a16:creationId xmlns:a16="http://schemas.microsoft.com/office/drawing/2014/main" id="{A00F60BE-20E1-40C5-85E7-AEAABD0C0DE6}"/>
              </a:ext>
            </a:extLst>
          </p:cNvPr>
          <p:cNvSpPr>
            <a:spLocks noGrp="1"/>
          </p:cNvSpPr>
          <p:nvPr>
            <p:ph type="ftr" sz="quarter" idx="11"/>
          </p:nvPr>
        </p:nvSpPr>
        <p:spPr/>
        <p:txBody>
          <a:bodyPr rtlCol="0"/>
          <a:lstStyle/>
          <a:p>
            <a:pPr rtl="0"/>
            <a:r>
              <a:rPr lang="fr-FR" noProof="0"/>
              <a:t>Plan de développement Contoso</a:t>
            </a:r>
          </a:p>
        </p:txBody>
      </p:sp>
      <p:sp>
        <p:nvSpPr>
          <p:cNvPr id="5" name="Espace réservé du numéro de diapositive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a:p>
        </p:txBody>
      </p:sp>
    </p:spTree>
    <p:extLst>
      <p:ext uri="{BB962C8B-B14F-4D97-AF65-F5344CB8AC3E}">
        <p14:creationId xmlns:p14="http://schemas.microsoft.com/office/powerpoint/2010/main" val="3956699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Organigramme">
    <p:spTree>
      <p:nvGrpSpPr>
        <p:cNvPr id="1" name=""/>
        <p:cNvGrpSpPr/>
        <p:nvPr/>
      </p:nvGrpSpPr>
      <p:grpSpPr>
        <a:xfrm>
          <a:off x="0" y="0"/>
          <a:ext cx="0" cy="0"/>
          <a:chOff x="0" y="0"/>
          <a:chExt cx="0" cy="0"/>
        </a:xfrm>
      </p:grpSpPr>
      <p:pic>
        <p:nvPicPr>
          <p:cNvPr id="8" name="Espace réservé d’image 38">
            <a:extLst>
              <a:ext uri="{FF2B5EF4-FFF2-40B4-BE49-F238E27FC236}">
                <a16:creationId xmlns:a16="http://schemas.microsoft.com/office/drawing/2014/main" id="{FCA6EB2C-E8DA-46AE-AD91-63B890E4AC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802" b="7802"/>
          <a:stretch>
            <a:fillRect/>
          </a:stretch>
        </p:blipFill>
        <p:spPr>
          <a:xfrm>
            <a:off x="0" y="0"/>
            <a:ext cx="12188952" cy="6858000"/>
          </a:xfrm>
          <a:prstGeom prst="rect">
            <a:avLst/>
          </a:prstGeom>
        </p:spPr>
      </p:pic>
      <p:sp>
        <p:nvSpPr>
          <p:cNvPr id="2" name="Titre 1">
            <a:extLst>
              <a:ext uri="{FF2B5EF4-FFF2-40B4-BE49-F238E27FC236}">
                <a16:creationId xmlns:a16="http://schemas.microsoft.com/office/drawing/2014/main" id="{A1F8C642-49FB-4E16-A3A0-B2ACBEABFFD6}"/>
              </a:ext>
            </a:extLst>
          </p:cNvPr>
          <p:cNvSpPr>
            <a:spLocks noGrp="1"/>
          </p:cNvSpPr>
          <p:nvPr>
            <p:ph type="title"/>
          </p:nvPr>
        </p:nvSpPr>
        <p:spPr/>
        <p:txBody>
          <a:bodyPr rtlCol="0">
            <a:normAutofit/>
          </a:bodyPr>
          <a:lstStyle>
            <a:lvl1pPr>
              <a:defRPr sz="4000"/>
            </a:lvl1pPr>
          </a:lstStyle>
          <a:p>
            <a:pPr rtl="0"/>
            <a:r>
              <a:rPr lang="fr-FR" noProof="0"/>
              <a:t>Modifiez le style du titre</a:t>
            </a:r>
          </a:p>
        </p:txBody>
      </p:sp>
      <p:sp>
        <p:nvSpPr>
          <p:cNvPr id="3" name="Espace réservé de la date 2">
            <a:extLst>
              <a:ext uri="{FF2B5EF4-FFF2-40B4-BE49-F238E27FC236}">
                <a16:creationId xmlns:a16="http://schemas.microsoft.com/office/drawing/2014/main" id="{9CAF00A3-1058-4FA9-A985-03711701054C}"/>
              </a:ext>
            </a:extLst>
          </p:cNvPr>
          <p:cNvSpPr>
            <a:spLocks noGrp="1"/>
          </p:cNvSpPr>
          <p:nvPr>
            <p:ph type="dt" sz="half" idx="10"/>
          </p:nvPr>
        </p:nvSpPr>
        <p:spPr/>
        <p:txBody>
          <a:bodyPr rtlCol="0"/>
          <a:lstStyle/>
          <a:p>
            <a:pPr rtl="0"/>
            <a:r>
              <a:rPr lang="fr-FR" noProof="0"/>
              <a:t>20XX</a:t>
            </a:r>
          </a:p>
        </p:txBody>
      </p:sp>
      <p:sp>
        <p:nvSpPr>
          <p:cNvPr id="4" name="Espace réservé du pied de page 3">
            <a:extLst>
              <a:ext uri="{FF2B5EF4-FFF2-40B4-BE49-F238E27FC236}">
                <a16:creationId xmlns:a16="http://schemas.microsoft.com/office/drawing/2014/main" id="{A00F60BE-20E1-40C5-85E7-AEAABD0C0DE6}"/>
              </a:ext>
            </a:extLst>
          </p:cNvPr>
          <p:cNvSpPr>
            <a:spLocks noGrp="1"/>
          </p:cNvSpPr>
          <p:nvPr>
            <p:ph type="ftr" sz="quarter" idx="11"/>
          </p:nvPr>
        </p:nvSpPr>
        <p:spPr/>
        <p:txBody>
          <a:bodyPr rtlCol="0"/>
          <a:lstStyle/>
          <a:p>
            <a:pPr rtl="0"/>
            <a:r>
              <a:rPr lang="fr-FR" noProof="0"/>
              <a:t>Plan de développement Contoso</a:t>
            </a:r>
          </a:p>
        </p:txBody>
      </p:sp>
      <p:sp>
        <p:nvSpPr>
          <p:cNvPr id="5" name="Espace réservé du numéro de diapositive 4">
            <a:extLst>
              <a:ext uri="{FF2B5EF4-FFF2-40B4-BE49-F238E27FC236}">
                <a16:creationId xmlns:a16="http://schemas.microsoft.com/office/drawing/2014/main" id="{05DC939B-94C9-4FF9-B0C8-1149DEFA6CF8}"/>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a:p>
        </p:txBody>
      </p:sp>
      <p:sp>
        <p:nvSpPr>
          <p:cNvPr id="21" name="Espace réservé SmartArt 20">
            <a:extLst>
              <a:ext uri="{FF2B5EF4-FFF2-40B4-BE49-F238E27FC236}">
                <a16:creationId xmlns:a16="http://schemas.microsoft.com/office/drawing/2014/main" id="{22DDECCB-0586-4A4E-B5E8-F4F3A0C4DD2C}"/>
              </a:ext>
            </a:extLst>
          </p:cNvPr>
          <p:cNvSpPr>
            <a:spLocks noGrp="1"/>
          </p:cNvSpPr>
          <p:nvPr>
            <p:ph type="dgm" sz="quarter" idx="27"/>
          </p:nvPr>
        </p:nvSpPr>
        <p:spPr>
          <a:xfrm>
            <a:off x="1088136" y="2039112"/>
            <a:ext cx="10515600" cy="3960812"/>
          </a:xfrm>
        </p:spPr>
        <p:txBody>
          <a:bodyPr rtlCol="0"/>
          <a:lstStyle/>
          <a:p>
            <a:pPr rtl="0"/>
            <a:r>
              <a:rPr lang="fr-FR" noProof="0"/>
              <a:t>Cliquez sur l'icône pour ajouter un graphique SmartArt</a:t>
            </a:r>
          </a:p>
        </p:txBody>
      </p:sp>
    </p:spTree>
    <p:extLst>
      <p:ext uri="{BB962C8B-B14F-4D97-AF65-F5344CB8AC3E}">
        <p14:creationId xmlns:p14="http://schemas.microsoft.com/office/powerpoint/2010/main" val="3925025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Opportunités">
    <p:spTree>
      <p:nvGrpSpPr>
        <p:cNvPr id="1" name=""/>
        <p:cNvGrpSpPr/>
        <p:nvPr/>
      </p:nvGrpSpPr>
      <p:grpSpPr>
        <a:xfrm>
          <a:off x="0" y="0"/>
          <a:ext cx="0" cy="0"/>
          <a:chOff x="0" y="0"/>
          <a:chExt cx="0" cy="0"/>
        </a:xfrm>
      </p:grpSpPr>
      <p:pic>
        <p:nvPicPr>
          <p:cNvPr id="18" name="Espace réservé d’image 17" descr="photo de gros plan d’une plantes&#10;">
            <a:extLst>
              <a:ext uri="{FF2B5EF4-FFF2-40B4-BE49-F238E27FC236}">
                <a16:creationId xmlns:a16="http://schemas.microsoft.com/office/drawing/2014/main" id="{7863BFED-18F0-48ED-A69C-CA7DB56543E7}"/>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60000"/>
                    </a14:imgEffect>
                  </a14:imgLayer>
                </a14:imgProps>
              </a:ex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9" name="Rectangle 18">
            <a:extLst>
              <a:ext uri="{FF2B5EF4-FFF2-40B4-BE49-F238E27FC236}">
                <a16:creationId xmlns:a16="http://schemas.microsoft.com/office/drawing/2014/main" id="{9072CCB7-8B6D-4640-9349-4BF4E6715721}"/>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9" name="Titre 1">
            <a:extLst>
              <a:ext uri="{FF2B5EF4-FFF2-40B4-BE49-F238E27FC236}">
                <a16:creationId xmlns:a16="http://schemas.microsoft.com/office/drawing/2014/main" id="{055BE3A6-48FA-4624-9CA9-027EFA2EFD54}"/>
              </a:ext>
            </a:extLst>
          </p:cNvPr>
          <p:cNvSpPr>
            <a:spLocks noGrp="1"/>
          </p:cNvSpPr>
          <p:nvPr>
            <p:ph type="title"/>
          </p:nvPr>
        </p:nvSpPr>
        <p:spPr>
          <a:xfrm>
            <a:off x="1066800" y="1500288"/>
            <a:ext cx="10058400" cy="565265"/>
          </a:xfrm>
        </p:spPr>
        <p:txBody>
          <a:bodyPr rtlCol="0"/>
          <a:lstStyle>
            <a:lvl1pPr algn="ctr">
              <a:defRPr/>
            </a:lvl1pPr>
          </a:lstStyle>
          <a:p>
            <a:pPr rtl="0"/>
            <a:r>
              <a:rPr lang="fr-FR" noProof="0"/>
              <a:t>Modifiez le style du titre</a:t>
            </a:r>
          </a:p>
        </p:txBody>
      </p:sp>
      <p:sp>
        <p:nvSpPr>
          <p:cNvPr id="10" name="Espace réservé du contenu 2">
            <a:extLst>
              <a:ext uri="{FF2B5EF4-FFF2-40B4-BE49-F238E27FC236}">
                <a16:creationId xmlns:a16="http://schemas.microsoft.com/office/drawing/2014/main" id="{890913CB-E9D8-4BC6-BF27-FBDED2266B74}"/>
              </a:ext>
            </a:extLst>
          </p:cNvPr>
          <p:cNvSpPr>
            <a:spLocks noGrp="1"/>
          </p:cNvSpPr>
          <p:nvPr>
            <p:ph idx="16" hasCustomPrompt="1"/>
          </p:nvPr>
        </p:nvSpPr>
        <p:spPr>
          <a:xfrm>
            <a:off x="1657183" y="2411516"/>
            <a:ext cx="4114800" cy="274320"/>
          </a:xfrm>
        </p:spPr>
        <p:txBody>
          <a:bodyPr rtlCol="0">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fr-FR" noProof="0"/>
              <a:t>Cliquez pour modifier le texte</a:t>
            </a:r>
          </a:p>
        </p:txBody>
      </p:sp>
      <p:sp>
        <p:nvSpPr>
          <p:cNvPr id="3" name="Espace réservé du contenu 2">
            <a:extLst>
              <a:ext uri="{FF2B5EF4-FFF2-40B4-BE49-F238E27FC236}">
                <a16:creationId xmlns:a16="http://schemas.microsoft.com/office/drawing/2014/main" id="{BF8F5A6A-E29E-401A-801A-8FD9CAABA7A5}"/>
              </a:ext>
            </a:extLst>
          </p:cNvPr>
          <p:cNvSpPr>
            <a:spLocks noGrp="1"/>
          </p:cNvSpPr>
          <p:nvPr>
            <p:ph idx="1" hasCustomPrompt="1"/>
          </p:nvPr>
        </p:nvSpPr>
        <p:spPr>
          <a:xfrm>
            <a:off x="1657183" y="2707071"/>
            <a:ext cx="4114800" cy="731520"/>
          </a:xfrm>
        </p:spPr>
        <p:txBody>
          <a:bodyPr rtlCol="0">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fr-FR" noProof="0"/>
              <a:t>Cliquez pour modifier le texte</a:t>
            </a:r>
          </a:p>
        </p:txBody>
      </p:sp>
      <p:sp>
        <p:nvSpPr>
          <p:cNvPr id="13" name="Espace réservé du contenu 2">
            <a:extLst>
              <a:ext uri="{FF2B5EF4-FFF2-40B4-BE49-F238E27FC236}">
                <a16:creationId xmlns:a16="http://schemas.microsoft.com/office/drawing/2014/main" id="{AC961473-F8E7-498A-AFFD-2BC0065884EC}"/>
              </a:ext>
            </a:extLst>
          </p:cNvPr>
          <p:cNvSpPr>
            <a:spLocks noGrp="1"/>
          </p:cNvSpPr>
          <p:nvPr>
            <p:ph idx="19" hasCustomPrompt="1"/>
          </p:nvPr>
        </p:nvSpPr>
        <p:spPr>
          <a:xfrm>
            <a:off x="1657183" y="3567512"/>
            <a:ext cx="4114800" cy="274320"/>
          </a:xfrm>
        </p:spPr>
        <p:txBody>
          <a:bodyPr rtlCol="0">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fr-FR" noProof="0"/>
              <a:t>Cliquez pour modifier le texte</a:t>
            </a:r>
          </a:p>
        </p:txBody>
      </p:sp>
      <p:sp>
        <p:nvSpPr>
          <p:cNvPr id="12" name="Espace réservé du contenu 2">
            <a:extLst>
              <a:ext uri="{FF2B5EF4-FFF2-40B4-BE49-F238E27FC236}">
                <a16:creationId xmlns:a16="http://schemas.microsoft.com/office/drawing/2014/main" id="{F32F6735-86D0-4D0F-9741-8D6C74C99BAA}"/>
              </a:ext>
            </a:extLst>
          </p:cNvPr>
          <p:cNvSpPr>
            <a:spLocks noGrp="1"/>
          </p:cNvSpPr>
          <p:nvPr>
            <p:ph idx="18" hasCustomPrompt="1"/>
          </p:nvPr>
        </p:nvSpPr>
        <p:spPr>
          <a:xfrm>
            <a:off x="1657183" y="3863067"/>
            <a:ext cx="4114800" cy="731520"/>
          </a:xfrm>
        </p:spPr>
        <p:txBody>
          <a:bodyPr rtlCol="0">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fr-FR" noProof="0"/>
              <a:t>Cliquez pour modifier le texte</a:t>
            </a:r>
          </a:p>
        </p:txBody>
      </p:sp>
      <p:sp>
        <p:nvSpPr>
          <p:cNvPr id="15" name="Espace réservé du contenu 2">
            <a:extLst>
              <a:ext uri="{FF2B5EF4-FFF2-40B4-BE49-F238E27FC236}">
                <a16:creationId xmlns:a16="http://schemas.microsoft.com/office/drawing/2014/main" id="{DAD41BAB-B874-4283-8FDD-618EAB4B7CC6}"/>
              </a:ext>
            </a:extLst>
          </p:cNvPr>
          <p:cNvSpPr>
            <a:spLocks noGrp="1"/>
          </p:cNvSpPr>
          <p:nvPr>
            <p:ph idx="21" hasCustomPrompt="1"/>
          </p:nvPr>
        </p:nvSpPr>
        <p:spPr>
          <a:xfrm>
            <a:off x="1657183" y="4737597"/>
            <a:ext cx="4114800" cy="274320"/>
          </a:xfrm>
        </p:spPr>
        <p:txBody>
          <a:bodyPr rtlCol="0">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fr-FR" noProof="0"/>
              <a:t>Cliquez pour modifier le texte</a:t>
            </a:r>
          </a:p>
        </p:txBody>
      </p:sp>
      <p:sp>
        <p:nvSpPr>
          <p:cNvPr id="14" name="Espace réservé du contenu 2">
            <a:extLst>
              <a:ext uri="{FF2B5EF4-FFF2-40B4-BE49-F238E27FC236}">
                <a16:creationId xmlns:a16="http://schemas.microsoft.com/office/drawing/2014/main" id="{6382FE5C-EADC-4EF2-9E4F-06BDCA5551B3}"/>
              </a:ext>
            </a:extLst>
          </p:cNvPr>
          <p:cNvSpPr>
            <a:spLocks noGrp="1"/>
          </p:cNvSpPr>
          <p:nvPr>
            <p:ph idx="20" hasCustomPrompt="1"/>
          </p:nvPr>
        </p:nvSpPr>
        <p:spPr>
          <a:xfrm>
            <a:off x="1657183" y="5033152"/>
            <a:ext cx="4114800" cy="731520"/>
          </a:xfrm>
        </p:spPr>
        <p:txBody>
          <a:bodyPr rtlCol="0">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fr-FR" noProof="0"/>
              <a:t>Cliquez pour modifier le texte</a:t>
            </a:r>
          </a:p>
        </p:txBody>
      </p:sp>
      <p:sp>
        <p:nvSpPr>
          <p:cNvPr id="11" name="Espace réservé du contenu 2">
            <a:extLst>
              <a:ext uri="{FF2B5EF4-FFF2-40B4-BE49-F238E27FC236}">
                <a16:creationId xmlns:a16="http://schemas.microsoft.com/office/drawing/2014/main" id="{65016684-22E4-49BC-9E14-2E73CF3F757D}"/>
              </a:ext>
            </a:extLst>
          </p:cNvPr>
          <p:cNvSpPr>
            <a:spLocks noGrp="1"/>
          </p:cNvSpPr>
          <p:nvPr>
            <p:ph idx="17" hasCustomPrompt="1"/>
          </p:nvPr>
        </p:nvSpPr>
        <p:spPr>
          <a:xfrm>
            <a:off x="6404811" y="2411516"/>
            <a:ext cx="4114800" cy="274320"/>
          </a:xfrm>
        </p:spPr>
        <p:txBody>
          <a:bodyPr rtlCol="0">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fr-FR" noProof="0"/>
              <a:t>Cliquez pour modifier le texte</a:t>
            </a:r>
          </a:p>
        </p:txBody>
      </p:sp>
      <p:sp>
        <p:nvSpPr>
          <p:cNvPr id="8" name="Espace réservé du contenu 2">
            <a:extLst>
              <a:ext uri="{FF2B5EF4-FFF2-40B4-BE49-F238E27FC236}">
                <a16:creationId xmlns:a16="http://schemas.microsoft.com/office/drawing/2014/main" id="{5C52459E-612F-4699-B9E5-39839B5B6D79}"/>
              </a:ext>
            </a:extLst>
          </p:cNvPr>
          <p:cNvSpPr>
            <a:spLocks noGrp="1"/>
          </p:cNvSpPr>
          <p:nvPr>
            <p:ph idx="15" hasCustomPrompt="1"/>
          </p:nvPr>
        </p:nvSpPr>
        <p:spPr>
          <a:xfrm>
            <a:off x="6404811" y="2707071"/>
            <a:ext cx="4114800" cy="731520"/>
          </a:xfrm>
        </p:spPr>
        <p:txBody>
          <a:bodyPr rtlCol="0">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fr-FR" noProof="0"/>
              <a:t>Cliquez pour modifier le texte</a:t>
            </a:r>
          </a:p>
        </p:txBody>
      </p:sp>
      <p:sp>
        <p:nvSpPr>
          <p:cNvPr id="17" name="Espace réservé du contenu 2">
            <a:extLst>
              <a:ext uri="{FF2B5EF4-FFF2-40B4-BE49-F238E27FC236}">
                <a16:creationId xmlns:a16="http://schemas.microsoft.com/office/drawing/2014/main" id="{C93FEF41-CD0D-4D3A-90FA-2F123068E73D}"/>
              </a:ext>
            </a:extLst>
          </p:cNvPr>
          <p:cNvSpPr>
            <a:spLocks noGrp="1"/>
          </p:cNvSpPr>
          <p:nvPr>
            <p:ph idx="23" hasCustomPrompt="1"/>
          </p:nvPr>
        </p:nvSpPr>
        <p:spPr>
          <a:xfrm>
            <a:off x="6404811" y="3570539"/>
            <a:ext cx="4114800" cy="274320"/>
          </a:xfrm>
        </p:spPr>
        <p:txBody>
          <a:bodyPr rtlCol="0">
            <a:noAutofit/>
          </a:bodyPr>
          <a:lstStyle>
            <a:lvl1pPr marL="0" indent="0">
              <a:lnSpc>
                <a:spcPts val="2200"/>
              </a:lnSpc>
              <a:buNone/>
              <a:defRPr sz="1800">
                <a:solidFill>
                  <a:schemeClr val="accent3">
                    <a:lumMod val="50000"/>
                  </a:schemeClr>
                </a:solidFill>
                <a:latin typeface="+mj-lt"/>
              </a:defRPr>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fr-FR" noProof="0"/>
              <a:t>Cliquez pour modifier le texte</a:t>
            </a:r>
          </a:p>
        </p:txBody>
      </p:sp>
      <p:sp>
        <p:nvSpPr>
          <p:cNvPr id="16" name="Espace réservé du contenu 2">
            <a:extLst>
              <a:ext uri="{FF2B5EF4-FFF2-40B4-BE49-F238E27FC236}">
                <a16:creationId xmlns:a16="http://schemas.microsoft.com/office/drawing/2014/main" id="{56A7E58B-04CA-4390-878D-CBE6185E320A}"/>
              </a:ext>
            </a:extLst>
          </p:cNvPr>
          <p:cNvSpPr>
            <a:spLocks noGrp="1"/>
          </p:cNvSpPr>
          <p:nvPr>
            <p:ph idx="22" hasCustomPrompt="1"/>
          </p:nvPr>
        </p:nvSpPr>
        <p:spPr>
          <a:xfrm>
            <a:off x="6404811" y="3865136"/>
            <a:ext cx="4114800" cy="731520"/>
          </a:xfrm>
        </p:spPr>
        <p:txBody>
          <a:bodyPr rtlCol="0">
            <a:normAutofit/>
          </a:bodyPr>
          <a:lstStyle>
            <a:lvl1pPr marL="0" indent="0">
              <a:lnSpc>
                <a:spcPts val="22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fr-FR" noProof="0"/>
              <a:t>Cliquez pour modifier le texte</a:t>
            </a:r>
          </a:p>
        </p:txBody>
      </p:sp>
      <p:sp>
        <p:nvSpPr>
          <p:cNvPr id="4" name="Espace réservé de la date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lvl1pPr>
              <a:defRPr>
                <a:solidFill>
                  <a:schemeClr val="bg1"/>
                </a:solidFill>
              </a:defRPr>
            </a:lvl1pPr>
          </a:lstStyle>
          <a:p>
            <a:pPr rtl="0"/>
            <a:r>
              <a:rPr lang="fr-FR" noProof="0"/>
              <a:t>20XX</a:t>
            </a:r>
          </a:p>
        </p:txBody>
      </p:sp>
      <p:sp>
        <p:nvSpPr>
          <p:cNvPr id="5" name="Espace réservé du pied de page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lvl1pPr>
              <a:defRPr>
                <a:solidFill>
                  <a:schemeClr val="bg1"/>
                </a:solidFill>
              </a:defRPr>
            </a:lvl1pPr>
          </a:lstStyle>
          <a:p>
            <a:pPr rtl="0"/>
            <a:r>
              <a:rPr lang="fr-FR" noProof="0"/>
              <a:t>Plan de développement Contoso</a:t>
            </a:r>
          </a:p>
        </p:txBody>
      </p:sp>
      <p:sp>
        <p:nvSpPr>
          <p:cNvPr id="6" name="Espace réservé du numéro de diapositive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lvl1pPr>
              <a:defRPr>
                <a:solidFill>
                  <a:schemeClr val="bg1"/>
                </a:solidFill>
              </a:defRPr>
            </a:lvl1pPr>
          </a:lstStyle>
          <a:p>
            <a:pPr rtl="0"/>
            <a:fld id="{B5CEABB6-07DC-46E8-9B57-56EC44A396E5}" type="slidenum">
              <a:rPr lang="fr-FR" noProof="0" smtClean="0"/>
              <a:pPr rtl="0"/>
              <a:t>‹N°›</a:t>
            </a:fld>
            <a:endParaRPr lang="fr-FR" noProof="0"/>
          </a:p>
        </p:txBody>
      </p:sp>
    </p:spTree>
    <p:extLst>
      <p:ext uri="{BB962C8B-B14F-4D97-AF65-F5344CB8AC3E}">
        <p14:creationId xmlns:p14="http://schemas.microsoft.com/office/powerpoint/2010/main" val="2919260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Étude de marché">
    <p:spTree>
      <p:nvGrpSpPr>
        <p:cNvPr id="1" name=""/>
        <p:cNvGrpSpPr/>
        <p:nvPr/>
      </p:nvGrpSpPr>
      <p:grpSpPr>
        <a:xfrm>
          <a:off x="0" y="0"/>
          <a:ext cx="0" cy="0"/>
          <a:chOff x="0" y="0"/>
          <a:chExt cx="0" cy="0"/>
        </a:xfrm>
      </p:grpSpPr>
      <p:pic>
        <p:nvPicPr>
          <p:cNvPr id="10" name="Espace réservé d’image 5">
            <a:extLst>
              <a:ext uri="{FF2B5EF4-FFF2-40B4-BE49-F238E27FC236}">
                <a16:creationId xmlns:a16="http://schemas.microsoft.com/office/drawing/2014/main" id="{5FF0F6C8-DE96-49F6-9B94-970D5FD91AFD}"/>
              </a:ext>
            </a:extLst>
          </p:cNvPr>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11" name="Rectangle 10">
            <a:extLst>
              <a:ext uri="{FF2B5EF4-FFF2-40B4-BE49-F238E27FC236}">
                <a16:creationId xmlns:a16="http://schemas.microsoft.com/office/drawing/2014/main" id="{B74849AF-E9E9-4606-B5ED-99DD9840B922}"/>
              </a:ext>
            </a:extLst>
          </p:cNvPr>
          <p:cNvSpPr/>
          <p:nvPr userDrawn="1"/>
        </p:nvSpPr>
        <p:spPr>
          <a:xfrm>
            <a:off x="915924" y="777240"/>
            <a:ext cx="10360152"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A4AE12D1-08AF-45E9-A34A-BDE9E860BAA2}"/>
              </a:ext>
            </a:extLst>
          </p:cNvPr>
          <p:cNvSpPr>
            <a:spLocks noGrp="1"/>
          </p:cNvSpPr>
          <p:nvPr>
            <p:ph type="title"/>
          </p:nvPr>
        </p:nvSpPr>
        <p:spPr>
          <a:xfrm>
            <a:off x="1066800" y="1500288"/>
            <a:ext cx="10058400" cy="565265"/>
          </a:xfrm>
        </p:spPr>
        <p:txBody>
          <a:bodyPr rtlCol="0"/>
          <a:lstStyle>
            <a:lvl1pPr algn="ctr">
              <a:defRPr/>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BF8F5A6A-E29E-401A-801A-8FD9CAABA7A5}"/>
              </a:ext>
            </a:extLst>
          </p:cNvPr>
          <p:cNvSpPr>
            <a:spLocks noGrp="1"/>
          </p:cNvSpPr>
          <p:nvPr>
            <p:ph idx="1" hasCustomPrompt="1"/>
          </p:nvPr>
        </p:nvSpPr>
        <p:spPr>
          <a:xfrm>
            <a:off x="1353312" y="3548340"/>
            <a:ext cx="2743200" cy="2286000"/>
          </a:xfrm>
        </p:spPr>
        <p:txBody>
          <a:bodyPr rtlCol="0">
            <a:normAutofit/>
          </a:bodyPr>
          <a:lstStyle>
            <a:lvl1pPr marL="0" indent="0" algn="ctr">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fr-FR" noProof="0"/>
              <a:t>Cliquez pour modifier le texte</a:t>
            </a:r>
          </a:p>
        </p:txBody>
      </p:sp>
      <p:sp>
        <p:nvSpPr>
          <p:cNvPr id="8" name="Espace réservé du contenu 2">
            <a:extLst>
              <a:ext uri="{FF2B5EF4-FFF2-40B4-BE49-F238E27FC236}">
                <a16:creationId xmlns:a16="http://schemas.microsoft.com/office/drawing/2014/main" id="{2230B408-EB55-4F52-8E6D-81122B0E6748}"/>
              </a:ext>
            </a:extLst>
          </p:cNvPr>
          <p:cNvSpPr>
            <a:spLocks noGrp="1"/>
          </p:cNvSpPr>
          <p:nvPr>
            <p:ph idx="15" hasCustomPrompt="1"/>
          </p:nvPr>
        </p:nvSpPr>
        <p:spPr>
          <a:xfrm>
            <a:off x="4759452" y="3548340"/>
            <a:ext cx="2743200" cy="2286000"/>
          </a:xfrm>
        </p:spPr>
        <p:txBody>
          <a:bodyPr rtlCol="0">
            <a:normAutofit/>
          </a:bodyPr>
          <a:lstStyle>
            <a:lvl1pPr marL="0" indent="0" algn="ctr">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fr-FR" noProof="0"/>
              <a:t>Cliquez pour modifier le texte</a:t>
            </a:r>
          </a:p>
        </p:txBody>
      </p:sp>
      <p:sp>
        <p:nvSpPr>
          <p:cNvPr id="9" name="Espace réservé du contenu 2">
            <a:extLst>
              <a:ext uri="{FF2B5EF4-FFF2-40B4-BE49-F238E27FC236}">
                <a16:creationId xmlns:a16="http://schemas.microsoft.com/office/drawing/2014/main" id="{8594AD6F-861E-4958-9DD7-5C6CBEA15343}"/>
              </a:ext>
            </a:extLst>
          </p:cNvPr>
          <p:cNvSpPr>
            <a:spLocks noGrp="1"/>
          </p:cNvSpPr>
          <p:nvPr>
            <p:ph idx="16" hasCustomPrompt="1"/>
          </p:nvPr>
        </p:nvSpPr>
        <p:spPr>
          <a:xfrm>
            <a:off x="8165592" y="3548340"/>
            <a:ext cx="2743200" cy="2286000"/>
          </a:xfrm>
        </p:spPr>
        <p:txBody>
          <a:bodyPr rtlCol="0">
            <a:normAutofit/>
          </a:bodyPr>
          <a:lstStyle>
            <a:lvl1pPr marL="0" indent="0" algn="ctr">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fr-FR" noProof="0"/>
              <a:t>Cliquez pour modifier le texte</a:t>
            </a:r>
          </a:p>
        </p:txBody>
      </p:sp>
      <p:sp>
        <p:nvSpPr>
          <p:cNvPr id="4" name="Espace réservé de la date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p>
            <a:pPr rtl="0"/>
            <a:r>
              <a:rPr lang="fr-FR" noProof="0"/>
              <a:t>20XX</a:t>
            </a:r>
          </a:p>
        </p:txBody>
      </p:sp>
      <p:sp>
        <p:nvSpPr>
          <p:cNvPr id="5" name="Espace réservé du pied de page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p>
            <a:pPr rtl="0"/>
            <a:r>
              <a:rPr lang="fr-FR" noProof="0"/>
              <a:t>Plan de développement Contoso</a:t>
            </a:r>
          </a:p>
        </p:txBody>
      </p:sp>
      <p:sp>
        <p:nvSpPr>
          <p:cNvPr id="6" name="Espace réservé du numéro de diapositive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p>
            <a:pPr rtl="0"/>
            <a:fld id="{B5CEABB6-07DC-46E8-9B57-56EC44A396E5}" type="slidenum">
              <a:rPr lang="fr-FR" noProof="0" smtClean="0"/>
              <a:t>‹N°›</a:t>
            </a:fld>
            <a:endParaRPr lang="fr-FR" noProof="0"/>
          </a:p>
        </p:txBody>
      </p:sp>
    </p:spTree>
    <p:extLst>
      <p:ext uri="{BB962C8B-B14F-4D97-AF65-F5344CB8AC3E}">
        <p14:creationId xmlns:p14="http://schemas.microsoft.com/office/powerpoint/2010/main" val="15279588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tête de section">
    <p:bg>
      <p:bgPr>
        <a:solidFill>
          <a:schemeClr val="accent1"/>
        </a:solidFill>
        <a:effectLst/>
      </p:bgPr>
    </p:bg>
    <p:spTree>
      <p:nvGrpSpPr>
        <p:cNvPr id="1" name=""/>
        <p:cNvGrpSpPr/>
        <p:nvPr/>
      </p:nvGrpSpPr>
      <p:grpSpPr>
        <a:xfrm>
          <a:off x="0" y="0"/>
          <a:ext cx="0" cy="0"/>
          <a:chOff x="0" y="0"/>
          <a:chExt cx="0" cy="0"/>
        </a:xfrm>
      </p:grpSpPr>
      <p:sp>
        <p:nvSpPr>
          <p:cNvPr id="12" name="Espace réservé d’image 11">
            <a:extLst>
              <a:ext uri="{FF2B5EF4-FFF2-40B4-BE49-F238E27FC236}">
                <a16:creationId xmlns:a16="http://schemas.microsoft.com/office/drawing/2014/main" id="{5AA14AE4-11F2-4FDA-9E81-B2567D6A6474}"/>
              </a:ext>
            </a:extLst>
          </p:cNvPr>
          <p:cNvSpPr>
            <a:spLocks noGrp="1"/>
          </p:cNvSpPr>
          <p:nvPr>
            <p:ph type="pic" sz="quarter" idx="14"/>
          </p:nvPr>
        </p:nvSpPr>
        <p:spPr>
          <a:xfrm>
            <a:off x="1524" y="0"/>
            <a:ext cx="6181344" cy="6858000"/>
          </a:xfrm>
          <a:custGeom>
            <a:avLst/>
            <a:gdLst>
              <a:gd name="connsiteX0" fmla="*/ 961757 w 6181344"/>
              <a:gd name="connsiteY0" fmla="*/ 4070850 h 6858000"/>
              <a:gd name="connsiteX1" fmla="*/ 961757 w 6181344"/>
              <a:gd name="connsiteY1" fmla="*/ 5076690 h 6858000"/>
              <a:gd name="connsiteX2" fmla="*/ 6094475 w 6181344"/>
              <a:gd name="connsiteY2" fmla="*/ 5076690 h 6858000"/>
              <a:gd name="connsiteX3" fmla="*/ 6094475 w 6181344"/>
              <a:gd name="connsiteY3" fmla="*/ 4070850 h 6858000"/>
              <a:gd name="connsiteX4" fmla="*/ 0 w 6181344"/>
              <a:gd name="connsiteY4" fmla="*/ 0 h 6858000"/>
              <a:gd name="connsiteX5" fmla="*/ 6181344 w 6181344"/>
              <a:gd name="connsiteY5" fmla="*/ 0 h 6858000"/>
              <a:gd name="connsiteX6" fmla="*/ 6181344 w 6181344"/>
              <a:gd name="connsiteY6" fmla="*/ 6858000 h 6858000"/>
              <a:gd name="connsiteX7" fmla="*/ 0 w 618134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81344" h="6858000">
                <a:moveTo>
                  <a:pt x="961757" y="4070850"/>
                </a:moveTo>
                <a:lnTo>
                  <a:pt x="961757" y="5076690"/>
                </a:lnTo>
                <a:lnTo>
                  <a:pt x="6094475" y="5076690"/>
                </a:lnTo>
                <a:lnTo>
                  <a:pt x="6094475" y="4070850"/>
                </a:lnTo>
                <a:close/>
                <a:moveTo>
                  <a:pt x="0" y="0"/>
                </a:moveTo>
                <a:lnTo>
                  <a:pt x="6181344" y="0"/>
                </a:lnTo>
                <a:lnTo>
                  <a:pt x="6181344" y="6858000"/>
                </a:lnTo>
                <a:lnTo>
                  <a:pt x="0" y="6858000"/>
                </a:lnTo>
                <a:close/>
              </a:path>
            </a:pathLst>
          </a:custGeom>
          <a:solidFill>
            <a:schemeClr val="bg1"/>
          </a:solidFill>
        </p:spPr>
        <p:txBody>
          <a:bodyPr wrap="square" rtlCol="0">
            <a:noAutofit/>
          </a:bodyPr>
          <a:lstStyle/>
          <a:p>
            <a:pPr rtl="0"/>
            <a:r>
              <a:rPr lang="fr-FR" noProof="0"/>
              <a:t>Cliquez sur l'icône pour ajouter une image</a:t>
            </a:r>
          </a:p>
        </p:txBody>
      </p:sp>
      <p:sp>
        <p:nvSpPr>
          <p:cNvPr id="13" name="Rectangle 12">
            <a:extLst>
              <a:ext uri="{FF2B5EF4-FFF2-40B4-BE49-F238E27FC236}">
                <a16:creationId xmlns:a16="http://schemas.microsoft.com/office/drawing/2014/main" id="{893EBD09-1706-473B-B779-2BE1D717216B}"/>
              </a:ext>
            </a:extLst>
          </p:cNvPr>
          <p:cNvSpPr/>
          <p:nvPr userDrawn="1"/>
        </p:nvSpPr>
        <p:spPr>
          <a:xfrm>
            <a:off x="963281" y="4070850"/>
            <a:ext cx="5132718" cy="100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fr-FR" noProof="0"/>
          </a:p>
        </p:txBody>
      </p:sp>
      <p:sp>
        <p:nvSpPr>
          <p:cNvPr id="2" name="Titre 1">
            <a:extLst>
              <a:ext uri="{FF2B5EF4-FFF2-40B4-BE49-F238E27FC236}">
                <a16:creationId xmlns:a16="http://schemas.microsoft.com/office/drawing/2014/main" id="{9DE3D039-0A18-4031-8A63-D83666B066F6}"/>
              </a:ext>
            </a:extLst>
          </p:cNvPr>
          <p:cNvSpPr>
            <a:spLocks noGrp="1"/>
          </p:cNvSpPr>
          <p:nvPr>
            <p:ph type="title"/>
          </p:nvPr>
        </p:nvSpPr>
        <p:spPr>
          <a:xfrm>
            <a:off x="1252728" y="4151376"/>
            <a:ext cx="4443664" cy="914400"/>
          </a:xfrm>
        </p:spPr>
        <p:txBody>
          <a:bodyPr rtlCol="0" anchor="ctr" anchorCtr="0">
            <a:normAutofit/>
          </a:bodyPr>
          <a:lstStyle>
            <a:lvl1pPr algn="ctr">
              <a:defRPr sz="3600"/>
            </a:lvl1pPr>
          </a:lstStyle>
          <a:p>
            <a:pPr rtl="0"/>
            <a:r>
              <a:rPr lang="fr-FR" noProof="0"/>
              <a:t>Modifiez le style du titre</a:t>
            </a:r>
          </a:p>
        </p:txBody>
      </p:sp>
      <p:sp>
        <p:nvSpPr>
          <p:cNvPr id="9" name="Espace réservé d’image 8">
            <a:extLst>
              <a:ext uri="{FF2B5EF4-FFF2-40B4-BE49-F238E27FC236}">
                <a16:creationId xmlns:a16="http://schemas.microsoft.com/office/drawing/2014/main" id="{5F381AAE-62C0-4761-90A8-43C8E0B3D2A9}"/>
              </a:ext>
            </a:extLst>
          </p:cNvPr>
          <p:cNvSpPr>
            <a:spLocks noGrp="1"/>
          </p:cNvSpPr>
          <p:nvPr>
            <p:ph type="pic" sz="quarter" idx="15"/>
          </p:nvPr>
        </p:nvSpPr>
        <p:spPr>
          <a:xfrm>
            <a:off x="3048000" y="777240"/>
            <a:ext cx="8229600" cy="5303520"/>
          </a:xfrm>
          <a:custGeom>
            <a:avLst/>
            <a:gdLst>
              <a:gd name="connsiteX0" fmla="*/ 0 w 8229600"/>
              <a:gd name="connsiteY0" fmla="*/ 0 h 5303520"/>
              <a:gd name="connsiteX1" fmla="*/ 8229600 w 8229600"/>
              <a:gd name="connsiteY1" fmla="*/ 0 h 5303520"/>
              <a:gd name="connsiteX2" fmla="*/ 8229600 w 8229600"/>
              <a:gd name="connsiteY2" fmla="*/ 5303520 h 5303520"/>
              <a:gd name="connsiteX3" fmla="*/ 0 w 8229600"/>
              <a:gd name="connsiteY3" fmla="*/ 5303520 h 5303520"/>
              <a:gd name="connsiteX4" fmla="*/ 0 w 8229600"/>
              <a:gd name="connsiteY4" fmla="*/ 4299450 h 5303520"/>
              <a:gd name="connsiteX5" fmla="*/ 3047999 w 8229600"/>
              <a:gd name="connsiteY5" fmla="*/ 4299450 h 5303520"/>
              <a:gd name="connsiteX6" fmla="*/ 3047999 w 8229600"/>
              <a:gd name="connsiteY6" fmla="*/ 3293610 h 5303520"/>
              <a:gd name="connsiteX7" fmla="*/ 0 w 8229600"/>
              <a:gd name="connsiteY7" fmla="*/ 3293610 h 5303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29600" h="5303520">
                <a:moveTo>
                  <a:pt x="0" y="0"/>
                </a:moveTo>
                <a:lnTo>
                  <a:pt x="8229600" y="0"/>
                </a:lnTo>
                <a:lnTo>
                  <a:pt x="8229600" y="5303520"/>
                </a:lnTo>
                <a:lnTo>
                  <a:pt x="0" y="5303520"/>
                </a:lnTo>
                <a:lnTo>
                  <a:pt x="0" y="4299450"/>
                </a:lnTo>
                <a:lnTo>
                  <a:pt x="3047999" y="4299450"/>
                </a:lnTo>
                <a:lnTo>
                  <a:pt x="3047999" y="3293610"/>
                </a:lnTo>
                <a:lnTo>
                  <a:pt x="0" y="3293610"/>
                </a:lnTo>
                <a:close/>
              </a:path>
            </a:pathLst>
          </a:custGeom>
          <a:solidFill>
            <a:schemeClr val="accent4"/>
          </a:solidFill>
        </p:spPr>
        <p:txBody>
          <a:bodyPr wrap="square" rtlCol="0">
            <a:noAutofit/>
          </a:bodyPr>
          <a:lstStyle/>
          <a:p>
            <a:pPr rtl="0"/>
            <a:r>
              <a:rPr lang="fr-FR" noProof="0"/>
              <a:t>Cliquez sur l'icône pour ajouter une image</a:t>
            </a:r>
          </a:p>
        </p:txBody>
      </p:sp>
      <p:sp>
        <p:nvSpPr>
          <p:cNvPr id="4" name="Espace réservé de la date 3">
            <a:extLst>
              <a:ext uri="{FF2B5EF4-FFF2-40B4-BE49-F238E27FC236}">
                <a16:creationId xmlns:a16="http://schemas.microsoft.com/office/drawing/2014/main" id="{68EB05F6-A3ED-45AB-B103-D5E34BFD605F}"/>
              </a:ext>
            </a:extLst>
          </p:cNvPr>
          <p:cNvSpPr>
            <a:spLocks noGrp="1"/>
          </p:cNvSpPr>
          <p:nvPr>
            <p:ph type="dt" sz="half" idx="10"/>
          </p:nvPr>
        </p:nvSpPr>
        <p:spPr/>
        <p:txBody>
          <a:bodyPr rtlCol="0"/>
          <a:lstStyle>
            <a:lvl1pPr>
              <a:defRPr>
                <a:solidFill>
                  <a:schemeClr val="bg1">
                    <a:lumMod val="75000"/>
                  </a:schemeClr>
                </a:solidFill>
              </a:defRPr>
            </a:lvl1pPr>
          </a:lstStyle>
          <a:p>
            <a:pPr rtl="0"/>
            <a:r>
              <a:rPr lang="fr-FR" noProof="0"/>
              <a:t>20XX</a:t>
            </a:r>
          </a:p>
        </p:txBody>
      </p:sp>
      <p:sp>
        <p:nvSpPr>
          <p:cNvPr id="5" name="Espace réservé du pied de page 4">
            <a:extLst>
              <a:ext uri="{FF2B5EF4-FFF2-40B4-BE49-F238E27FC236}">
                <a16:creationId xmlns:a16="http://schemas.microsoft.com/office/drawing/2014/main" id="{2F029C1C-740D-4213-96FE-1FAA3072FF83}"/>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fr-FR" noProof="0"/>
              <a:t>Plan de développement Contoso</a:t>
            </a:r>
          </a:p>
        </p:txBody>
      </p:sp>
      <p:sp>
        <p:nvSpPr>
          <p:cNvPr id="6" name="Espace réservé du numéro de diapositive 5">
            <a:extLst>
              <a:ext uri="{FF2B5EF4-FFF2-40B4-BE49-F238E27FC236}">
                <a16:creationId xmlns:a16="http://schemas.microsoft.com/office/drawing/2014/main" id="{F54E8801-7449-48B4-8D64-BCE20D0831C9}"/>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B5CEABB6-07DC-46E8-9B57-56EC44A396E5}" type="slidenum">
              <a:rPr lang="fr-FR" noProof="0" smtClean="0"/>
              <a:pPr rtl="0"/>
              <a:t>‹N°›</a:t>
            </a:fld>
            <a:endParaRPr lang="fr-FR" noProof="0"/>
          </a:p>
        </p:txBody>
      </p:sp>
    </p:spTree>
    <p:extLst>
      <p:ext uri="{BB962C8B-B14F-4D97-AF65-F5344CB8AC3E}">
        <p14:creationId xmlns:p14="http://schemas.microsoft.com/office/powerpoint/2010/main" val="1591659204"/>
      </p:ext>
    </p:extLst>
  </p:cSld>
  <p:clrMapOvr>
    <a:masterClrMapping/>
  </p:clrMapOvr>
  <p:extLst>
    <p:ext uri="{DCECCB84-F9BA-43D5-87BE-67443E8EF086}">
      <p15:sldGuideLst xmlns:p15="http://schemas.microsoft.com/office/powerpoint/2012/main">
        <p15:guide id="1"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cept de l’entreprise">
    <p:spTree>
      <p:nvGrpSpPr>
        <p:cNvPr id="1" name=""/>
        <p:cNvGrpSpPr/>
        <p:nvPr/>
      </p:nvGrpSpPr>
      <p:grpSpPr>
        <a:xfrm>
          <a:off x="0" y="0"/>
          <a:ext cx="0" cy="0"/>
          <a:chOff x="0" y="0"/>
          <a:chExt cx="0" cy="0"/>
        </a:xfrm>
      </p:grpSpPr>
      <p:sp>
        <p:nvSpPr>
          <p:cNvPr id="7" name="Espace réservé d’image 6">
            <a:extLst>
              <a:ext uri="{FF2B5EF4-FFF2-40B4-BE49-F238E27FC236}">
                <a16:creationId xmlns:a16="http://schemas.microsoft.com/office/drawing/2014/main" id="{C62EDD7B-9CFE-429C-B002-CB0D9B31ECDE}"/>
              </a:ext>
            </a:extLst>
          </p:cNvPr>
          <p:cNvSpPr>
            <a:spLocks noGrp="1"/>
          </p:cNvSpPr>
          <p:nvPr>
            <p:ph type="pic" sz="quarter" idx="14"/>
          </p:nvPr>
        </p:nvSpPr>
        <p:spPr>
          <a:xfrm>
            <a:off x="1524" y="0"/>
            <a:ext cx="12188952" cy="6858000"/>
          </a:xfrm>
          <a:solidFill>
            <a:schemeClr val="bg1"/>
          </a:solidFill>
        </p:spPr>
        <p:txBody>
          <a:bodyPr rtlCol="0"/>
          <a:lstStyle/>
          <a:p>
            <a:pPr rtl="0"/>
            <a:r>
              <a:rPr lang="fr-FR" noProof="0"/>
              <a:t>Cliquez sur l'icône pour ajouter une image</a:t>
            </a:r>
          </a:p>
        </p:txBody>
      </p:sp>
      <p:sp>
        <p:nvSpPr>
          <p:cNvPr id="8" name="Rectangle 7">
            <a:extLst>
              <a:ext uri="{FF2B5EF4-FFF2-40B4-BE49-F238E27FC236}">
                <a16:creationId xmlns:a16="http://schemas.microsoft.com/office/drawing/2014/main" id="{B0F3BCA8-7FE0-4921-AE34-6F98AC0AC858}"/>
              </a:ext>
            </a:extLst>
          </p:cNvPr>
          <p:cNvSpPr/>
          <p:nvPr userDrawn="1"/>
        </p:nvSpPr>
        <p:spPr>
          <a:xfrm>
            <a:off x="6096000" y="1143000"/>
            <a:ext cx="5486400" cy="4572000"/>
          </a:xfrm>
          <a:prstGeom prst="rect">
            <a:avLst/>
          </a:prstGeom>
          <a:solidFill>
            <a:schemeClr val="bg1">
              <a:alpha val="9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ctr"/>
          <a:lstStyle/>
          <a:p>
            <a:pPr algn="ctr" rtl="0"/>
            <a:endParaRPr lang="fr-FR" sz="3600" noProof="0"/>
          </a:p>
        </p:txBody>
      </p:sp>
      <p:sp>
        <p:nvSpPr>
          <p:cNvPr id="2" name="Titre 1">
            <a:extLst>
              <a:ext uri="{FF2B5EF4-FFF2-40B4-BE49-F238E27FC236}">
                <a16:creationId xmlns:a16="http://schemas.microsoft.com/office/drawing/2014/main" id="{A4AE12D1-08AF-45E9-A34A-BDE9E860BAA2}"/>
              </a:ext>
            </a:extLst>
          </p:cNvPr>
          <p:cNvSpPr>
            <a:spLocks noGrp="1"/>
          </p:cNvSpPr>
          <p:nvPr>
            <p:ph type="title"/>
          </p:nvPr>
        </p:nvSpPr>
        <p:spPr>
          <a:xfrm>
            <a:off x="6096000" y="1143000"/>
            <a:ext cx="5486400" cy="4572000"/>
          </a:xfrm>
          <a:solidFill>
            <a:schemeClr val="bg1">
              <a:alpha val="90000"/>
            </a:schemeClr>
          </a:solidFill>
        </p:spPr>
        <p:txBody>
          <a:bodyPr lIns="612648" tIns="822960" rIns="457200" rtlCol="0" anchor="t">
            <a:noAutofit/>
          </a:bodyPr>
          <a:lstStyle>
            <a:lvl1pPr>
              <a:defRPr sz="3600"/>
            </a:lvl1pPr>
          </a:lstStyle>
          <a:p>
            <a:pPr rtl="0"/>
            <a:r>
              <a:rPr lang="fr-FR" noProof="0"/>
              <a:t>Modifiez le style du titre</a:t>
            </a:r>
          </a:p>
        </p:txBody>
      </p:sp>
      <p:sp>
        <p:nvSpPr>
          <p:cNvPr id="3" name="Espace réservé du contenu 2">
            <a:extLst>
              <a:ext uri="{FF2B5EF4-FFF2-40B4-BE49-F238E27FC236}">
                <a16:creationId xmlns:a16="http://schemas.microsoft.com/office/drawing/2014/main" id="{BF8F5A6A-E29E-401A-801A-8FD9CAABA7A5}"/>
              </a:ext>
            </a:extLst>
          </p:cNvPr>
          <p:cNvSpPr>
            <a:spLocks noGrp="1"/>
          </p:cNvSpPr>
          <p:nvPr>
            <p:ph idx="1" hasCustomPrompt="1"/>
          </p:nvPr>
        </p:nvSpPr>
        <p:spPr>
          <a:xfrm>
            <a:off x="6629400" y="2996693"/>
            <a:ext cx="4416552" cy="2216986"/>
          </a:xfrm>
        </p:spPr>
        <p:txBody>
          <a:bodyPr rtlCol="0">
            <a:normAutofit/>
          </a:bodyPr>
          <a:lstStyle>
            <a:lvl1pPr marL="0" indent="0">
              <a:lnSpc>
                <a:spcPts val="2000"/>
              </a:lnSpc>
              <a:buNone/>
              <a:defRPr sz="1400"/>
            </a:lvl1pPr>
            <a:lvl2pPr marL="457200" indent="0">
              <a:lnSpc>
                <a:spcPts val="2200"/>
              </a:lnSpc>
              <a:buNone/>
              <a:defRPr sz="1600"/>
            </a:lvl2pPr>
            <a:lvl3pPr marL="914400" indent="0">
              <a:lnSpc>
                <a:spcPts val="2200"/>
              </a:lnSpc>
              <a:buNone/>
              <a:defRPr sz="1600"/>
            </a:lvl3pPr>
            <a:lvl4pPr marL="1371600" indent="0">
              <a:lnSpc>
                <a:spcPts val="2200"/>
              </a:lnSpc>
              <a:buNone/>
              <a:defRPr sz="1600"/>
            </a:lvl4pPr>
            <a:lvl5pPr marL="1828800" indent="0">
              <a:lnSpc>
                <a:spcPts val="2200"/>
              </a:lnSpc>
              <a:buNone/>
              <a:defRPr sz="1600"/>
            </a:lvl5pPr>
          </a:lstStyle>
          <a:p>
            <a:pPr lvl="0" rtl="0"/>
            <a:r>
              <a:rPr lang="fr-FR" noProof="0"/>
              <a:t>Cliquez pour modifier le texte</a:t>
            </a:r>
          </a:p>
        </p:txBody>
      </p:sp>
      <p:sp>
        <p:nvSpPr>
          <p:cNvPr id="4" name="Espace réservé de la date 3">
            <a:extLst>
              <a:ext uri="{FF2B5EF4-FFF2-40B4-BE49-F238E27FC236}">
                <a16:creationId xmlns:a16="http://schemas.microsoft.com/office/drawing/2014/main" id="{3EDAC16E-5725-4AC1-AB85-871F25D26688}"/>
              </a:ext>
            </a:extLst>
          </p:cNvPr>
          <p:cNvSpPr>
            <a:spLocks noGrp="1"/>
          </p:cNvSpPr>
          <p:nvPr>
            <p:ph type="dt" sz="half" idx="10"/>
          </p:nvPr>
        </p:nvSpPr>
        <p:spPr/>
        <p:txBody>
          <a:bodyPr rtlCol="0"/>
          <a:lstStyle>
            <a:lvl1pPr>
              <a:defRPr>
                <a:solidFill>
                  <a:schemeClr val="bg1"/>
                </a:solidFill>
              </a:defRPr>
            </a:lvl1pPr>
          </a:lstStyle>
          <a:p>
            <a:pPr rtl="0"/>
            <a:r>
              <a:rPr lang="fr-FR" noProof="0"/>
              <a:t>20XX</a:t>
            </a:r>
          </a:p>
        </p:txBody>
      </p:sp>
      <p:sp>
        <p:nvSpPr>
          <p:cNvPr id="5" name="Espace réservé du pied de page 4">
            <a:extLst>
              <a:ext uri="{FF2B5EF4-FFF2-40B4-BE49-F238E27FC236}">
                <a16:creationId xmlns:a16="http://schemas.microsoft.com/office/drawing/2014/main" id="{FD10B5D8-71E9-48DC-A04C-559359603CB0}"/>
              </a:ext>
            </a:extLst>
          </p:cNvPr>
          <p:cNvSpPr>
            <a:spLocks noGrp="1"/>
          </p:cNvSpPr>
          <p:nvPr>
            <p:ph type="ftr" sz="quarter" idx="11"/>
          </p:nvPr>
        </p:nvSpPr>
        <p:spPr/>
        <p:txBody>
          <a:bodyPr rtlCol="0"/>
          <a:lstStyle>
            <a:lvl1pPr>
              <a:defRPr>
                <a:solidFill>
                  <a:schemeClr val="bg1"/>
                </a:solidFill>
              </a:defRPr>
            </a:lvl1pPr>
          </a:lstStyle>
          <a:p>
            <a:pPr rtl="0"/>
            <a:r>
              <a:rPr lang="fr-FR" noProof="0"/>
              <a:t>Plan de développement Contoso</a:t>
            </a:r>
          </a:p>
        </p:txBody>
      </p:sp>
      <p:sp>
        <p:nvSpPr>
          <p:cNvPr id="6" name="Espace réservé du numéro de diapositive 5">
            <a:extLst>
              <a:ext uri="{FF2B5EF4-FFF2-40B4-BE49-F238E27FC236}">
                <a16:creationId xmlns:a16="http://schemas.microsoft.com/office/drawing/2014/main" id="{A0FDD81F-9379-48E6-9B14-83486F920A39}"/>
              </a:ext>
            </a:extLst>
          </p:cNvPr>
          <p:cNvSpPr>
            <a:spLocks noGrp="1"/>
          </p:cNvSpPr>
          <p:nvPr>
            <p:ph type="sldNum" sz="quarter" idx="12"/>
          </p:nvPr>
        </p:nvSpPr>
        <p:spPr/>
        <p:txBody>
          <a:bodyPr rtlCol="0"/>
          <a:lstStyle>
            <a:lvl1pPr>
              <a:defRPr>
                <a:solidFill>
                  <a:schemeClr val="bg1"/>
                </a:solidFill>
              </a:defRPr>
            </a:lvl1pPr>
          </a:lstStyle>
          <a:p>
            <a:pPr rtl="0"/>
            <a:fld id="{B5CEABB6-07DC-46E8-9B57-56EC44A396E5}" type="slidenum">
              <a:rPr lang="fr-FR" noProof="0" smtClean="0"/>
              <a:pPr rtl="0"/>
              <a:t>‹N°›</a:t>
            </a:fld>
            <a:endParaRPr lang="fr-FR" noProof="0"/>
          </a:p>
        </p:txBody>
      </p:sp>
    </p:spTree>
    <p:extLst>
      <p:ext uri="{BB962C8B-B14F-4D97-AF65-F5344CB8AC3E}">
        <p14:creationId xmlns:p14="http://schemas.microsoft.com/office/powerpoint/2010/main" val="2451462497"/>
      </p:ext>
    </p:extLst>
  </p:cSld>
  <p:clrMapOvr>
    <a:masterClrMapping/>
  </p:clrMapOvr>
  <p:extLst>
    <p:ext uri="{DCECCB84-F9BA-43D5-87BE-67443E8EF086}">
      <p15:sldGuideLst xmlns:p15="http://schemas.microsoft.com/office/powerpoint/2012/main">
        <p15:guide id="1"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ronologi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C626A5-4FF6-42BD-858A-AE4B2C23A6BC}"/>
              </a:ext>
            </a:extLst>
          </p:cNvPr>
          <p:cNvSpPr>
            <a:spLocks noGrp="1"/>
          </p:cNvSpPr>
          <p:nvPr>
            <p:ph type="title"/>
          </p:nvPr>
        </p:nvSpPr>
        <p:spPr/>
        <p:txBody>
          <a:bodyPr rtlCol="0">
            <a:normAutofit/>
          </a:bodyPr>
          <a:lstStyle>
            <a:lvl1pPr>
              <a:defRPr sz="3600">
                <a:solidFill>
                  <a:schemeClr val="tx1"/>
                </a:solidFill>
              </a:defRPr>
            </a:lvl1pPr>
          </a:lstStyle>
          <a:p>
            <a:pPr rtl="0"/>
            <a:r>
              <a:rPr lang="fr-FR" noProof="0"/>
              <a:t>Modifiez le style du titre</a:t>
            </a:r>
          </a:p>
        </p:txBody>
      </p:sp>
      <p:sp>
        <p:nvSpPr>
          <p:cNvPr id="64" name="Espace réservé du texte 3">
            <a:extLst>
              <a:ext uri="{FF2B5EF4-FFF2-40B4-BE49-F238E27FC236}">
                <a16:creationId xmlns:a16="http://schemas.microsoft.com/office/drawing/2014/main" id="{7CFD315B-9E75-4209-B7A2-80B8449A4E2F}"/>
              </a:ext>
            </a:extLst>
          </p:cNvPr>
          <p:cNvSpPr>
            <a:spLocks noGrp="1"/>
          </p:cNvSpPr>
          <p:nvPr>
            <p:ph type="body" sz="quarter" idx="59" hasCustomPrompt="1"/>
          </p:nvPr>
        </p:nvSpPr>
        <p:spPr>
          <a:xfrm>
            <a:off x="2148840" y="1993392"/>
            <a:ext cx="1828800" cy="696885"/>
          </a:xfrm>
          <a:noFill/>
          <a:ln w="12700">
            <a:solidFill>
              <a:schemeClr val="accent3"/>
            </a:solidFill>
          </a:ln>
        </p:spPr>
        <p:txBody>
          <a:bodyPr tIns="36000" rtlCol="0" anchor="ctr" anchorCtr="1">
            <a:normAutofit/>
          </a:bodyPr>
          <a:lstStyle>
            <a:lvl1pPr marL="0" indent="0" algn="ctr">
              <a:lnSpc>
                <a:spcPct val="100000"/>
              </a:lnSpc>
              <a:buNone/>
              <a:defRPr sz="1200">
                <a:solidFill>
                  <a:schemeClr val="tx1">
                    <a:lumMod val="75000"/>
                    <a:lumOff val="25000"/>
                  </a:schemeClr>
                </a:solidFill>
                <a:latin typeface="+mj-lt"/>
              </a:defRPr>
            </a:lvl1pPr>
          </a:lstStyle>
          <a:p>
            <a:pPr lvl="0" rtl="0"/>
            <a:r>
              <a:rPr lang="fr-FR" noProof="0"/>
              <a:t>Titre de l’élément</a:t>
            </a:r>
          </a:p>
        </p:txBody>
      </p:sp>
      <p:sp>
        <p:nvSpPr>
          <p:cNvPr id="38" name="Espace réservé du texte 10">
            <a:extLst>
              <a:ext uri="{FF2B5EF4-FFF2-40B4-BE49-F238E27FC236}">
                <a16:creationId xmlns:a16="http://schemas.microsoft.com/office/drawing/2014/main" id="{0FE649C6-E102-4D6E-ABCC-F2992D28195D}"/>
              </a:ext>
            </a:extLst>
          </p:cNvPr>
          <p:cNvSpPr>
            <a:spLocks noGrp="1"/>
          </p:cNvSpPr>
          <p:nvPr>
            <p:ph type="body" sz="quarter" idx="33" hasCustomPrompt="1"/>
          </p:nvPr>
        </p:nvSpPr>
        <p:spPr>
          <a:xfrm>
            <a:off x="914399" y="3255264"/>
            <a:ext cx="731520" cy="457200"/>
          </a:xfrm>
        </p:spPr>
        <p:txBody>
          <a:bodyPr rtlCol="0" anchor="ctr"/>
          <a:lstStyle>
            <a:lvl1pPr marL="0" indent="0" algn="ctr">
              <a:buNone/>
              <a:defRPr sz="1400" b="1">
                <a:solidFill>
                  <a:schemeClr val="tx1">
                    <a:lumMod val="65000"/>
                    <a:lumOff val="35000"/>
                  </a:schemeClr>
                </a:solidFill>
                <a:latin typeface="+mj-lt"/>
              </a:defRPr>
            </a:lvl1pPr>
          </a:lstStyle>
          <a:p>
            <a:pPr lvl="0" rtl="0"/>
            <a:r>
              <a:rPr lang="fr-FR" noProof="0"/>
              <a:t>Année</a:t>
            </a:r>
          </a:p>
        </p:txBody>
      </p:sp>
      <p:sp>
        <p:nvSpPr>
          <p:cNvPr id="39" name="Espace réservé du texte 10">
            <a:extLst>
              <a:ext uri="{FF2B5EF4-FFF2-40B4-BE49-F238E27FC236}">
                <a16:creationId xmlns:a16="http://schemas.microsoft.com/office/drawing/2014/main" id="{BE213787-ACF7-458D-9A73-3F194978B6DD}"/>
              </a:ext>
            </a:extLst>
          </p:cNvPr>
          <p:cNvSpPr>
            <a:spLocks noGrp="1"/>
          </p:cNvSpPr>
          <p:nvPr>
            <p:ph type="body" sz="quarter" idx="34" hasCustomPrompt="1"/>
          </p:nvPr>
        </p:nvSpPr>
        <p:spPr>
          <a:xfrm>
            <a:off x="1965960" y="336499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40" name="Espace réservé du texte 10">
            <a:extLst>
              <a:ext uri="{FF2B5EF4-FFF2-40B4-BE49-F238E27FC236}">
                <a16:creationId xmlns:a16="http://schemas.microsoft.com/office/drawing/2014/main" id="{6154F8E5-E3E5-4C0F-AE2F-2170C25EDC56}"/>
              </a:ext>
            </a:extLst>
          </p:cNvPr>
          <p:cNvSpPr>
            <a:spLocks noGrp="1"/>
          </p:cNvSpPr>
          <p:nvPr>
            <p:ph type="body" sz="quarter" idx="35" hasCustomPrompt="1"/>
          </p:nvPr>
        </p:nvSpPr>
        <p:spPr>
          <a:xfrm>
            <a:off x="2752344" y="336499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41" name="Espace réservé du texte 10">
            <a:extLst>
              <a:ext uri="{FF2B5EF4-FFF2-40B4-BE49-F238E27FC236}">
                <a16:creationId xmlns:a16="http://schemas.microsoft.com/office/drawing/2014/main" id="{B1453360-81EF-4EB1-B249-712DA6E62C83}"/>
              </a:ext>
            </a:extLst>
          </p:cNvPr>
          <p:cNvSpPr>
            <a:spLocks noGrp="1"/>
          </p:cNvSpPr>
          <p:nvPr>
            <p:ph type="body" sz="quarter" idx="36" hasCustomPrompt="1"/>
          </p:nvPr>
        </p:nvSpPr>
        <p:spPr>
          <a:xfrm>
            <a:off x="3541800" y="336499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42" name="Espace réservé du texte 10">
            <a:extLst>
              <a:ext uri="{FF2B5EF4-FFF2-40B4-BE49-F238E27FC236}">
                <a16:creationId xmlns:a16="http://schemas.microsoft.com/office/drawing/2014/main" id="{9FBB54B5-A522-4A23-BBF7-AD1A18EDFD19}"/>
              </a:ext>
            </a:extLst>
          </p:cNvPr>
          <p:cNvSpPr>
            <a:spLocks noGrp="1"/>
          </p:cNvSpPr>
          <p:nvPr>
            <p:ph type="body" sz="quarter" idx="37" hasCustomPrompt="1"/>
          </p:nvPr>
        </p:nvSpPr>
        <p:spPr>
          <a:xfrm>
            <a:off x="4329720" y="336499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44" name="Espace réservé du texte 10">
            <a:extLst>
              <a:ext uri="{FF2B5EF4-FFF2-40B4-BE49-F238E27FC236}">
                <a16:creationId xmlns:a16="http://schemas.microsoft.com/office/drawing/2014/main" id="{867C3CE9-8463-4382-AE21-F6BF3518D01D}"/>
              </a:ext>
            </a:extLst>
          </p:cNvPr>
          <p:cNvSpPr>
            <a:spLocks noGrp="1"/>
          </p:cNvSpPr>
          <p:nvPr>
            <p:ph type="body" sz="quarter" idx="39" hasCustomPrompt="1"/>
          </p:nvPr>
        </p:nvSpPr>
        <p:spPr>
          <a:xfrm>
            <a:off x="5117640" y="336499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45" name="Espace réservé du texte 10">
            <a:extLst>
              <a:ext uri="{FF2B5EF4-FFF2-40B4-BE49-F238E27FC236}">
                <a16:creationId xmlns:a16="http://schemas.microsoft.com/office/drawing/2014/main" id="{FDB7C866-DDCF-4E42-8CC8-A211234AFBAB}"/>
              </a:ext>
            </a:extLst>
          </p:cNvPr>
          <p:cNvSpPr>
            <a:spLocks noGrp="1"/>
          </p:cNvSpPr>
          <p:nvPr>
            <p:ph type="body" sz="quarter" idx="40" hasCustomPrompt="1"/>
          </p:nvPr>
        </p:nvSpPr>
        <p:spPr>
          <a:xfrm>
            <a:off x="5905560" y="336499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46" name="Espace réservé du texte 10">
            <a:extLst>
              <a:ext uri="{FF2B5EF4-FFF2-40B4-BE49-F238E27FC236}">
                <a16:creationId xmlns:a16="http://schemas.microsoft.com/office/drawing/2014/main" id="{C4F4671C-F421-46D3-B43B-46B3F0DF596A}"/>
              </a:ext>
            </a:extLst>
          </p:cNvPr>
          <p:cNvSpPr>
            <a:spLocks noGrp="1"/>
          </p:cNvSpPr>
          <p:nvPr>
            <p:ph type="body" sz="quarter" idx="41" hasCustomPrompt="1"/>
          </p:nvPr>
        </p:nvSpPr>
        <p:spPr>
          <a:xfrm>
            <a:off x="6693480" y="336499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48" name="Espace réservé du texte 10">
            <a:extLst>
              <a:ext uri="{FF2B5EF4-FFF2-40B4-BE49-F238E27FC236}">
                <a16:creationId xmlns:a16="http://schemas.microsoft.com/office/drawing/2014/main" id="{0E7055C4-CE9C-411A-A475-92AB82FE1E75}"/>
              </a:ext>
            </a:extLst>
          </p:cNvPr>
          <p:cNvSpPr>
            <a:spLocks noGrp="1"/>
          </p:cNvSpPr>
          <p:nvPr>
            <p:ph type="body" sz="quarter" idx="43" hasCustomPrompt="1"/>
          </p:nvPr>
        </p:nvSpPr>
        <p:spPr>
          <a:xfrm>
            <a:off x="7481400" y="336499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49" name="Espace réservé du texte 10">
            <a:extLst>
              <a:ext uri="{FF2B5EF4-FFF2-40B4-BE49-F238E27FC236}">
                <a16:creationId xmlns:a16="http://schemas.microsoft.com/office/drawing/2014/main" id="{5B7AA0C1-6D4F-4D6B-9E27-6ECEE6F49E6E}"/>
              </a:ext>
            </a:extLst>
          </p:cNvPr>
          <p:cNvSpPr>
            <a:spLocks noGrp="1"/>
          </p:cNvSpPr>
          <p:nvPr>
            <p:ph type="body" sz="quarter" idx="44" hasCustomPrompt="1"/>
          </p:nvPr>
        </p:nvSpPr>
        <p:spPr>
          <a:xfrm>
            <a:off x="8269320" y="336499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47" name="Espace réservé du texte 10">
            <a:extLst>
              <a:ext uri="{FF2B5EF4-FFF2-40B4-BE49-F238E27FC236}">
                <a16:creationId xmlns:a16="http://schemas.microsoft.com/office/drawing/2014/main" id="{6D392CE7-6DB5-412C-939E-200FAC216434}"/>
              </a:ext>
            </a:extLst>
          </p:cNvPr>
          <p:cNvSpPr>
            <a:spLocks noGrp="1"/>
          </p:cNvSpPr>
          <p:nvPr>
            <p:ph type="body" sz="quarter" idx="42" hasCustomPrompt="1"/>
          </p:nvPr>
        </p:nvSpPr>
        <p:spPr>
          <a:xfrm>
            <a:off x="9057240" y="336499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50" name="Espace réservé du texte 10">
            <a:extLst>
              <a:ext uri="{FF2B5EF4-FFF2-40B4-BE49-F238E27FC236}">
                <a16:creationId xmlns:a16="http://schemas.microsoft.com/office/drawing/2014/main" id="{A5EC4B0C-5DD6-4EEB-AF30-E36D4F9E5EC0}"/>
              </a:ext>
            </a:extLst>
          </p:cNvPr>
          <p:cNvSpPr>
            <a:spLocks noGrp="1"/>
          </p:cNvSpPr>
          <p:nvPr>
            <p:ph type="body" sz="quarter" idx="45" hasCustomPrompt="1"/>
          </p:nvPr>
        </p:nvSpPr>
        <p:spPr>
          <a:xfrm>
            <a:off x="9845160" y="336499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51" name="Espace réservé du texte 10">
            <a:extLst>
              <a:ext uri="{FF2B5EF4-FFF2-40B4-BE49-F238E27FC236}">
                <a16:creationId xmlns:a16="http://schemas.microsoft.com/office/drawing/2014/main" id="{2521C66C-8612-487A-AB8B-18249AB8BF27}"/>
              </a:ext>
            </a:extLst>
          </p:cNvPr>
          <p:cNvSpPr>
            <a:spLocks noGrp="1"/>
          </p:cNvSpPr>
          <p:nvPr>
            <p:ph type="body" sz="quarter" idx="46" hasCustomPrompt="1"/>
          </p:nvPr>
        </p:nvSpPr>
        <p:spPr>
          <a:xfrm>
            <a:off x="10633085" y="336499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43" name="Espace réservé du texte 10">
            <a:extLst>
              <a:ext uri="{FF2B5EF4-FFF2-40B4-BE49-F238E27FC236}">
                <a16:creationId xmlns:a16="http://schemas.microsoft.com/office/drawing/2014/main" id="{824436FA-ECBE-4BB1-9126-66F330E7F0AE}"/>
              </a:ext>
            </a:extLst>
          </p:cNvPr>
          <p:cNvSpPr>
            <a:spLocks noGrp="1"/>
          </p:cNvSpPr>
          <p:nvPr>
            <p:ph type="body" sz="quarter" idx="38" hasCustomPrompt="1"/>
          </p:nvPr>
        </p:nvSpPr>
        <p:spPr>
          <a:xfrm>
            <a:off x="914400" y="4114800"/>
            <a:ext cx="731520" cy="457200"/>
          </a:xfrm>
        </p:spPr>
        <p:txBody>
          <a:bodyPr rtlCol="0" anchor="ctr"/>
          <a:lstStyle>
            <a:lvl1pPr marL="0" indent="0" algn="ctr">
              <a:buNone/>
              <a:defRPr sz="1400" b="1">
                <a:solidFill>
                  <a:schemeClr val="tx1">
                    <a:lumMod val="65000"/>
                    <a:lumOff val="35000"/>
                  </a:schemeClr>
                </a:solidFill>
                <a:latin typeface="+mj-lt"/>
              </a:defRPr>
            </a:lvl1pPr>
          </a:lstStyle>
          <a:p>
            <a:pPr lvl="0" rtl="0"/>
            <a:r>
              <a:rPr lang="fr-FR" noProof="0"/>
              <a:t>Année</a:t>
            </a:r>
          </a:p>
        </p:txBody>
      </p:sp>
      <p:sp>
        <p:nvSpPr>
          <p:cNvPr id="52" name="Espace réservé du texte 10">
            <a:extLst>
              <a:ext uri="{FF2B5EF4-FFF2-40B4-BE49-F238E27FC236}">
                <a16:creationId xmlns:a16="http://schemas.microsoft.com/office/drawing/2014/main" id="{0622C4FE-C10F-4B57-B40B-0FA21F330517}"/>
              </a:ext>
            </a:extLst>
          </p:cNvPr>
          <p:cNvSpPr>
            <a:spLocks noGrp="1"/>
          </p:cNvSpPr>
          <p:nvPr>
            <p:ph type="body" sz="quarter" idx="47" hasCustomPrompt="1"/>
          </p:nvPr>
        </p:nvSpPr>
        <p:spPr>
          <a:xfrm>
            <a:off x="1969915" y="423367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53" name="Espace réservé du texte 10">
            <a:extLst>
              <a:ext uri="{FF2B5EF4-FFF2-40B4-BE49-F238E27FC236}">
                <a16:creationId xmlns:a16="http://schemas.microsoft.com/office/drawing/2014/main" id="{0E5C83ED-676D-4C6E-84B3-CF127AC54442}"/>
              </a:ext>
            </a:extLst>
          </p:cNvPr>
          <p:cNvSpPr>
            <a:spLocks noGrp="1"/>
          </p:cNvSpPr>
          <p:nvPr>
            <p:ph type="body" sz="quarter" idx="48" hasCustomPrompt="1"/>
          </p:nvPr>
        </p:nvSpPr>
        <p:spPr>
          <a:xfrm>
            <a:off x="2752344" y="423367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54" name="Espace réservé du texte 10">
            <a:extLst>
              <a:ext uri="{FF2B5EF4-FFF2-40B4-BE49-F238E27FC236}">
                <a16:creationId xmlns:a16="http://schemas.microsoft.com/office/drawing/2014/main" id="{678DF814-ABAE-422D-8055-BD8FF43DDF54}"/>
              </a:ext>
            </a:extLst>
          </p:cNvPr>
          <p:cNvSpPr>
            <a:spLocks noGrp="1"/>
          </p:cNvSpPr>
          <p:nvPr>
            <p:ph type="body" sz="quarter" idx="49" hasCustomPrompt="1"/>
          </p:nvPr>
        </p:nvSpPr>
        <p:spPr>
          <a:xfrm>
            <a:off x="3545289" y="423367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55" name="Espace réservé du texte 10">
            <a:extLst>
              <a:ext uri="{FF2B5EF4-FFF2-40B4-BE49-F238E27FC236}">
                <a16:creationId xmlns:a16="http://schemas.microsoft.com/office/drawing/2014/main" id="{E7022C5B-31FF-4550-9CDC-2CF1AB17D556}"/>
              </a:ext>
            </a:extLst>
          </p:cNvPr>
          <p:cNvSpPr>
            <a:spLocks noGrp="1"/>
          </p:cNvSpPr>
          <p:nvPr>
            <p:ph type="body" sz="quarter" idx="50" hasCustomPrompt="1"/>
          </p:nvPr>
        </p:nvSpPr>
        <p:spPr>
          <a:xfrm>
            <a:off x="4332976" y="423367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56" name="Espace réservé du texte 10">
            <a:extLst>
              <a:ext uri="{FF2B5EF4-FFF2-40B4-BE49-F238E27FC236}">
                <a16:creationId xmlns:a16="http://schemas.microsoft.com/office/drawing/2014/main" id="{C54252E9-4902-4781-BE29-34163ABE7ED9}"/>
              </a:ext>
            </a:extLst>
          </p:cNvPr>
          <p:cNvSpPr>
            <a:spLocks noGrp="1"/>
          </p:cNvSpPr>
          <p:nvPr>
            <p:ph type="body" sz="quarter" idx="51" hasCustomPrompt="1"/>
          </p:nvPr>
        </p:nvSpPr>
        <p:spPr>
          <a:xfrm>
            <a:off x="5120663" y="423367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57" name="Espace réservé du texte 10">
            <a:extLst>
              <a:ext uri="{FF2B5EF4-FFF2-40B4-BE49-F238E27FC236}">
                <a16:creationId xmlns:a16="http://schemas.microsoft.com/office/drawing/2014/main" id="{0FD8FBC5-AD5D-464D-8360-6AA55AA2FA76}"/>
              </a:ext>
            </a:extLst>
          </p:cNvPr>
          <p:cNvSpPr>
            <a:spLocks noGrp="1"/>
          </p:cNvSpPr>
          <p:nvPr>
            <p:ph type="body" sz="quarter" idx="52" hasCustomPrompt="1"/>
          </p:nvPr>
        </p:nvSpPr>
        <p:spPr>
          <a:xfrm>
            <a:off x="5908350" y="423367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58" name="Espace réservé du texte 10">
            <a:extLst>
              <a:ext uri="{FF2B5EF4-FFF2-40B4-BE49-F238E27FC236}">
                <a16:creationId xmlns:a16="http://schemas.microsoft.com/office/drawing/2014/main" id="{C90BD4FA-047A-4A4F-B1E2-4FDEA49BB0A0}"/>
              </a:ext>
            </a:extLst>
          </p:cNvPr>
          <p:cNvSpPr>
            <a:spLocks noGrp="1"/>
          </p:cNvSpPr>
          <p:nvPr>
            <p:ph type="body" sz="quarter" idx="53" hasCustomPrompt="1"/>
          </p:nvPr>
        </p:nvSpPr>
        <p:spPr>
          <a:xfrm>
            <a:off x="6696037" y="423367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60" name="Espace réservé du texte 10">
            <a:extLst>
              <a:ext uri="{FF2B5EF4-FFF2-40B4-BE49-F238E27FC236}">
                <a16:creationId xmlns:a16="http://schemas.microsoft.com/office/drawing/2014/main" id="{5FBE1C04-A830-4310-A83C-178E44D8A72F}"/>
              </a:ext>
            </a:extLst>
          </p:cNvPr>
          <p:cNvSpPr>
            <a:spLocks noGrp="1"/>
          </p:cNvSpPr>
          <p:nvPr>
            <p:ph type="body" sz="quarter" idx="55" hasCustomPrompt="1"/>
          </p:nvPr>
        </p:nvSpPr>
        <p:spPr>
          <a:xfrm>
            <a:off x="7483724" y="423367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61" name="Espace réservé du texte 10">
            <a:extLst>
              <a:ext uri="{FF2B5EF4-FFF2-40B4-BE49-F238E27FC236}">
                <a16:creationId xmlns:a16="http://schemas.microsoft.com/office/drawing/2014/main" id="{EB543626-7655-454D-8E28-B2391850A39C}"/>
              </a:ext>
            </a:extLst>
          </p:cNvPr>
          <p:cNvSpPr>
            <a:spLocks noGrp="1"/>
          </p:cNvSpPr>
          <p:nvPr>
            <p:ph type="body" sz="quarter" idx="56" hasCustomPrompt="1"/>
          </p:nvPr>
        </p:nvSpPr>
        <p:spPr>
          <a:xfrm>
            <a:off x="8271411" y="423367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59" name="Espace réservé du texte 10">
            <a:extLst>
              <a:ext uri="{FF2B5EF4-FFF2-40B4-BE49-F238E27FC236}">
                <a16:creationId xmlns:a16="http://schemas.microsoft.com/office/drawing/2014/main" id="{5F306D8F-E1A5-492D-9145-6445614AB282}"/>
              </a:ext>
            </a:extLst>
          </p:cNvPr>
          <p:cNvSpPr>
            <a:spLocks noGrp="1"/>
          </p:cNvSpPr>
          <p:nvPr>
            <p:ph type="body" sz="quarter" idx="54" hasCustomPrompt="1"/>
          </p:nvPr>
        </p:nvSpPr>
        <p:spPr>
          <a:xfrm>
            <a:off x="9059098" y="423367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62" name="Espace réservé du texte 10">
            <a:extLst>
              <a:ext uri="{FF2B5EF4-FFF2-40B4-BE49-F238E27FC236}">
                <a16:creationId xmlns:a16="http://schemas.microsoft.com/office/drawing/2014/main" id="{9C109601-CAE5-44CE-ADF7-9FB216F81780}"/>
              </a:ext>
            </a:extLst>
          </p:cNvPr>
          <p:cNvSpPr>
            <a:spLocks noGrp="1"/>
          </p:cNvSpPr>
          <p:nvPr>
            <p:ph type="body" sz="quarter" idx="57" hasCustomPrompt="1"/>
          </p:nvPr>
        </p:nvSpPr>
        <p:spPr>
          <a:xfrm>
            <a:off x="9846785" y="423367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63" name="Espace réservé du texte 10">
            <a:extLst>
              <a:ext uri="{FF2B5EF4-FFF2-40B4-BE49-F238E27FC236}">
                <a16:creationId xmlns:a16="http://schemas.microsoft.com/office/drawing/2014/main" id="{17AE5B8B-FA0E-40E2-9841-D0F9AB83E023}"/>
              </a:ext>
            </a:extLst>
          </p:cNvPr>
          <p:cNvSpPr>
            <a:spLocks noGrp="1"/>
          </p:cNvSpPr>
          <p:nvPr>
            <p:ph type="body" sz="quarter" idx="58" hasCustomPrompt="1"/>
          </p:nvPr>
        </p:nvSpPr>
        <p:spPr>
          <a:xfrm>
            <a:off x="10634472" y="4233672"/>
            <a:ext cx="640080" cy="201776"/>
          </a:xfrm>
        </p:spPr>
        <p:txBody>
          <a:bodyPr rtlCol="0">
            <a:noAutofit/>
          </a:bodyPr>
          <a:lstStyle>
            <a:lvl1pPr marL="0" indent="0" algn="ctr">
              <a:buNone/>
              <a:defRPr sz="1000">
                <a:solidFill>
                  <a:schemeClr val="tx1"/>
                </a:solidFill>
              </a:defRPr>
            </a:lvl1pPr>
          </a:lstStyle>
          <a:p>
            <a:pPr lvl="0" rtl="0"/>
            <a:r>
              <a:rPr lang="fr-FR" noProof="0"/>
              <a:t>MM</a:t>
            </a:r>
          </a:p>
        </p:txBody>
      </p:sp>
      <p:sp>
        <p:nvSpPr>
          <p:cNvPr id="33" name="Espace réservé de la date 3">
            <a:extLst>
              <a:ext uri="{FF2B5EF4-FFF2-40B4-BE49-F238E27FC236}">
                <a16:creationId xmlns:a16="http://schemas.microsoft.com/office/drawing/2014/main" id="{1560C8D6-BAAE-4E4C-B478-D7EEA33BC341}"/>
              </a:ext>
            </a:extLst>
          </p:cNvPr>
          <p:cNvSpPr>
            <a:spLocks noGrp="1"/>
          </p:cNvSpPr>
          <p:nvPr>
            <p:ph type="dt" sz="half" idx="10"/>
          </p:nvPr>
        </p:nvSpPr>
        <p:spPr>
          <a:xfrm>
            <a:off x="838200" y="6356350"/>
            <a:ext cx="2743200" cy="365125"/>
          </a:xfrm>
        </p:spPr>
        <p:txBody>
          <a:bodyPr rtlCol="0"/>
          <a:lstStyle/>
          <a:p>
            <a:pPr rtl="0"/>
            <a:r>
              <a:rPr lang="fr-FR" noProof="0"/>
              <a:t>20XX</a:t>
            </a:r>
          </a:p>
        </p:txBody>
      </p:sp>
      <p:sp>
        <p:nvSpPr>
          <p:cNvPr id="34" name="Espace réservé du pied de page 4">
            <a:extLst>
              <a:ext uri="{FF2B5EF4-FFF2-40B4-BE49-F238E27FC236}">
                <a16:creationId xmlns:a16="http://schemas.microsoft.com/office/drawing/2014/main" id="{2D34A825-4619-4016-B027-DA83FE075663}"/>
              </a:ext>
            </a:extLst>
          </p:cNvPr>
          <p:cNvSpPr>
            <a:spLocks noGrp="1"/>
          </p:cNvSpPr>
          <p:nvPr>
            <p:ph type="ftr" sz="quarter" idx="11"/>
          </p:nvPr>
        </p:nvSpPr>
        <p:spPr>
          <a:xfrm>
            <a:off x="4038600" y="6356350"/>
            <a:ext cx="4114800" cy="365125"/>
          </a:xfrm>
        </p:spPr>
        <p:txBody>
          <a:bodyPr rtlCol="0"/>
          <a:lstStyle/>
          <a:p>
            <a:pPr rtl="0"/>
            <a:r>
              <a:rPr lang="fr-FR" noProof="0"/>
              <a:t>Plan de développement Contoso</a:t>
            </a:r>
          </a:p>
        </p:txBody>
      </p:sp>
      <p:sp>
        <p:nvSpPr>
          <p:cNvPr id="35" name="Espace réservé du numéro de diapositive 5">
            <a:extLst>
              <a:ext uri="{FF2B5EF4-FFF2-40B4-BE49-F238E27FC236}">
                <a16:creationId xmlns:a16="http://schemas.microsoft.com/office/drawing/2014/main" id="{A065CC06-C5B6-44D0-8071-1833580ABF30}"/>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fr-FR" noProof="0" smtClean="0"/>
              <a:t>‹N°›</a:t>
            </a:fld>
            <a:endParaRPr lang="fr-FR" noProof="0"/>
          </a:p>
        </p:txBody>
      </p:sp>
    </p:spTree>
    <p:extLst>
      <p:ext uri="{BB962C8B-B14F-4D97-AF65-F5344CB8AC3E}">
        <p14:creationId xmlns:p14="http://schemas.microsoft.com/office/powerpoint/2010/main" val="4110640421"/>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B4660D4-B0ED-42D9-BC6D-AF4F1F9CB6C0}"/>
              </a:ext>
            </a:extLst>
          </p:cNvPr>
          <p:cNvSpPr>
            <a:spLocks noGrp="1"/>
          </p:cNvSpPr>
          <p:nvPr>
            <p:ph type="title"/>
          </p:nvPr>
        </p:nvSpPr>
        <p:spPr>
          <a:xfrm>
            <a:off x="838200" y="707029"/>
            <a:ext cx="10515600" cy="640080"/>
          </a:xfrm>
          <a:prstGeom prst="rect">
            <a:avLst/>
          </a:prstGeom>
        </p:spPr>
        <p:txBody>
          <a:bodyPr vert="horz" lIns="91440" tIns="45720" rIns="91440" bIns="45720" rtlCol="0" anchor="ctr">
            <a:normAutofit/>
          </a:bodyPr>
          <a:lstStyle/>
          <a:p>
            <a:pPr rtl="0"/>
            <a:r>
              <a:rPr lang="fr-FR" noProof="0"/>
              <a:t>Modifiez le style du titre</a:t>
            </a:r>
          </a:p>
        </p:txBody>
      </p:sp>
      <p:sp>
        <p:nvSpPr>
          <p:cNvPr id="3" name="Espace réservé du texte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fr-FR" noProof="0"/>
              <a:t>Modifiez les styles du texte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p>
        </p:txBody>
      </p:sp>
      <p:sp>
        <p:nvSpPr>
          <p:cNvPr id="4" name="Espace réservé de la date 3">
            <a:extLst>
              <a:ext uri="{FF2B5EF4-FFF2-40B4-BE49-F238E27FC236}">
                <a16:creationId xmlns:a16="http://schemas.microsoft.com/office/drawing/2014/main" id="{001917CC-671D-47EA-B065-51E87EC27B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pPr rtl="0"/>
            <a:r>
              <a:rPr lang="fr-FR" noProof="0"/>
              <a:t>20XX</a:t>
            </a:r>
          </a:p>
        </p:txBody>
      </p:sp>
      <p:sp>
        <p:nvSpPr>
          <p:cNvPr id="5" name="Espace réservé du pied de page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pPr rtl="0"/>
            <a:r>
              <a:rPr lang="fr-FR" noProof="0"/>
              <a:t>Plan de développement Contoso</a:t>
            </a:r>
          </a:p>
        </p:txBody>
      </p:sp>
      <p:sp>
        <p:nvSpPr>
          <p:cNvPr id="6" name="Espace réservé du numéro de diapositive 5">
            <a:extLst>
              <a:ext uri="{FF2B5EF4-FFF2-40B4-BE49-F238E27FC236}">
                <a16:creationId xmlns:a16="http://schemas.microsoft.com/office/drawing/2014/main" id="{C5CADFFD-0FF7-4DDC-8879-918576F63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pPr rtl="0"/>
            <a:fld id="{B5CEABB6-07DC-46E8-9B57-56EC44A396E5}" type="slidenum">
              <a:rPr lang="fr-FR" noProof="0" smtClean="0"/>
              <a:pPr rtl="0"/>
              <a:t>‹N°›</a:t>
            </a:fld>
            <a:endParaRPr lang="fr-FR" noProof="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4" r:id="rId3"/>
    <p:sldLayoutId id="2147483675" r:id="rId4"/>
    <p:sldLayoutId id="2147483667" r:id="rId5"/>
    <p:sldLayoutId id="2147483666" r:id="rId6"/>
    <p:sldLayoutId id="2147483651" r:id="rId7"/>
    <p:sldLayoutId id="2147483670" r:id="rId8"/>
    <p:sldLayoutId id="2147483672" r:id="rId9"/>
    <p:sldLayoutId id="2147483653" r:id="rId10"/>
    <p:sldLayoutId id="2147483674" r:id="rId11"/>
    <p:sldLayoutId id="2147483668" r:id="rId12"/>
    <p:sldLayoutId id="2147483669" r:id="rId13"/>
    <p:sldLayoutId id="2147483673" r:id="rId14"/>
    <p:sldLayoutId id="2147483671" r:id="rId15"/>
  </p:sldLayoutIdLst>
  <p:hf hd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20" userDrawn="1">
          <p15:clr>
            <a:srgbClr val="F26B43"/>
          </p15:clr>
        </p15:guide>
        <p15:guide id="2" pos="3840" userDrawn="1">
          <p15:clr>
            <a:srgbClr val="F26B43"/>
          </p15:clr>
        </p15:guide>
        <p15:guide id="3" pos="1920" userDrawn="1">
          <p15:clr>
            <a:srgbClr val="F26B43"/>
          </p15:clr>
        </p15:guide>
        <p15:guide id="4" pos="5760" userDrawn="1">
          <p15:clr>
            <a:srgbClr val="F26B43"/>
          </p15:clr>
        </p15:guide>
        <p15:guide id="5" pos="5184" userDrawn="1">
          <p15:clr>
            <a:srgbClr val="5ACBF0"/>
          </p15:clr>
        </p15:guide>
        <p15:guide id="6" pos="2496" userDrawn="1">
          <p15:clr>
            <a:srgbClr val="5ACBF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0.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0.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16815C6-3AD0-46E6-A74A-1967BD91AF50}"/>
              </a:ext>
            </a:extLst>
          </p:cNvPr>
          <p:cNvSpPr>
            <a:spLocks noGrp="1"/>
          </p:cNvSpPr>
          <p:nvPr>
            <p:ph type="ctrTitle"/>
          </p:nvPr>
        </p:nvSpPr>
        <p:spPr>
          <a:xfrm>
            <a:off x="6730584" y="2032587"/>
            <a:ext cx="3937416" cy="2387600"/>
          </a:xfrm>
        </p:spPr>
        <p:txBody>
          <a:bodyPr rtlCol="0">
            <a:normAutofit/>
          </a:bodyPr>
          <a:lstStyle/>
          <a:p>
            <a:pPr rtl="0">
              <a:lnSpc>
                <a:spcPct val="114000"/>
              </a:lnSpc>
              <a:spcAft>
                <a:spcPts val="600"/>
              </a:spcAft>
            </a:pPr>
            <a:r>
              <a:rPr lang="fr-FR" dirty="0"/>
              <a:t>Réunion départementale RPE</a:t>
            </a:r>
          </a:p>
        </p:txBody>
      </p:sp>
      <p:sp>
        <p:nvSpPr>
          <p:cNvPr id="23" name="Sous-titre 22">
            <a:extLst>
              <a:ext uri="{FF2B5EF4-FFF2-40B4-BE49-F238E27FC236}">
                <a16:creationId xmlns:a16="http://schemas.microsoft.com/office/drawing/2014/main" id="{4829E901-B0F6-4B1C-8D1C-8B758458B743}"/>
              </a:ext>
            </a:extLst>
          </p:cNvPr>
          <p:cNvSpPr>
            <a:spLocks noGrp="1"/>
          </p:cNvSpPr>
          <p:nvPr>
            <p:ph type="subTitle" idx="1"/>
          </p:nvPr>
        </p:nvSpPr>
        <p:spPr>
          <a:xfrm>
            <a:off x="6730584" y="4484483"/>
            <a:ext cx="3937416" cy="572798"/>
          </a:xfrm>
        </p:spPr>
        <p:txBody>
          <a:bodyPr rtlCol="0">
            <a:normAutofit/>
          </a:bodyPr>
          <a:lstStyle/>
          <a:p>
            <a:pPr rtl="0"/>
            <a:r>
              <a:rPr lang="fr-FR" sz="2200" dirty="0"/>
              <a:t>Le 19 juin 2023</a:t>
            </a:r>
          </a:p>
        </p:txBody>
      </p:sp>
      <p:pic>
        <p:nvPicPr>
          <p:cNvPr id="1026" name="Picture 2">
            <a:extLst>
              <a:ext uri="{FF2B5EF4-FFF2-40B4-BE49-F238E27FC236}">
                <a16:creationId xmlns:a16="http://schemas.microsoft.com/office/drawing/2014/main" id="{FAA80F9C-2BE4-2A3C-8201-916507B8D154}"/>
              </a:ext>
            </a:extLst>
          </p:cNvPr>
          <p:cNvPicPr>
            <a:picLocks noGrp="1" noChangeAspect="1" noChangeArrowheads="1"/>
          </p:cNvPicPr>
          <p:nvPr>
            <p:ph type="pic" sz="quarter" idx="15"/>
          </p:nvPr>
        </p:nvPicPr>
        <p:blipFill>
          <a:blip r:embed="rId3">
            <a:extLst>
              <a:ext uri="{28A0092B-C50C-407E-A947-70E740481C1C}">
                <a14:useLocalDpi xmlns:a14="http://schemas.microsoft.com/office/drawing/2010/main" val="0"/>
              </a:ext>
            </a:extLst>
          </a:blip>
          <a:srcRect t="4545" b="454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180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71C8F28F-48AF-89CF-5BB0-A0C18530F930}"/>
              </a:ext>
            </a:extLst>
          </p:cNvPr>
          <p:cNvSpPr>
            <a:spLocks noGrp="1"/>
          </p:cNvSpPr>
          <p:nvPr>
            <p:ph type="ftr" sz="quarter" idx="11"/>
          </p:nvPr>
        </p:nvSpPr>
        <p:spPr/>
        <p:txBody>
          <a:bodyPr/>
          <a:lstStyle/>
          <a:p>
            <a:pPr rtl="0"/>
            <a:r>
              <a:rPr lang="fr-FR" noProof="0"/>
              <a:t>Plan de développement Contoso</a:t>
            </a:r>
          </a:p>
        </p:txBody>
      </p:sp>
      <p:sp>
        <p:nvSpPr>
          <p:cNvPr id="5" name="Espace réservé du numéro de diapositive 4">
            <a:extLst>
              <a:ext uri="{FF2B5EF4-FFF2-40B4-BE49-F238E27FC236}">
                <a16:creationId xmlns:a16="http://schemas.microsoft.com/office/drawing/2014/main" id="{9053CD2B-0B0E-DC41-0CD0-3F2A62EF7253}"/>
              </a:ext>
            </a:extLst>
          </p:cNvPr>
          <p:cNvSpPr>
            <a:spLocks noGrp="1"/>
          </p:cNvSpPr>
          <p:nvPr>
            <p:ph type="sldNum" sz="quarter" idx="12"/>
          </p:nvPr>
        </p:nvSpPr>
        <p:spPr/>
        <p:txBody>
          <a:bodyPr/>
          <a:lstStyle/>
          <a:p>
            <a:pPr rtl="0"/>
            <a:fld id="{B5CEABB6-07DC-46E8-9B57-56EC44A396E5}" type="slidenum">
              <a:rPr lang="fr-FR" noProof="0" smtClean="0"/>
              <a:t>10</a:t>
            </a:fld>
            <a:endParaRPr lang="fr-FR" noProof="0"/>
          </a:p>
        </p:txBody>
      </p:sp>
      <p:pic>
        <p:nvPicPr>
          <p:cNvPr id="7" name="Image 6">
            <a:extLst>
              <a:ext uri="{FF2B5EF4-FFF2-40B4-BE49-F238E27FC236}">
                <a16:creationId xmlns:a16="http://schemas.microsoft.com/office/drawing/2014/main" id="{F8E37ED1-0BE3-F4FB-34EC-6BA154B84F50}"/>
              </a:ext>
            </a:extLst>
          </p:cNvPr>
          <p:cNvPicPr>
            <a:picLocks noChangeAspect="1"/>
          </p:cNvPicPr>
          <p:nvPr/>
        </p:nvPicPr>
        <p:blipFill>
          <a:blip r:embed="rId2"/>
          <a:stretch>
            <a:fillRect/>
          </a:stretch>
        </p:blipFill>
        <p:spPr>
          <a:xfrm>
            <a:off x="5045313" y="0"/>
            <a:ext cx="6882385" cy="6858000"/>
          </a:xfrm>
          <a:prstGeom prst="rect">
            <a:avLst/>
          </a:prstGeom>
        </p:spPr>
      </p:pic>
      <p:sp>
        <p:nvSpPr>
          <p:cNvPr id="8" name="ZoneTexte 7">
            <a:extLst>
              <a:ext uri="{FF2B5EF4-FFF2-40B4-BE49-F238E27FC236}">
                <a16:creationId xmlns:a16="http://schemas.microsoft.com/office/drawing/2014/main" id="{01A9FDEB-6477-FA90-14B3-17A3876A4463}"/>
              </a:ext>
            </a:extLst>
          </p:cNvPr>
          <p:cNvSpPr txBox="1"/>
          <p:nvPr/>
        </p:nvSpPr>
        <p:spPr>
          <a:xfrm>
            <a:off x="269966" y="2851919"/>
            <a:ext cx="4670842" cy="1154162"/>
          </a:xfrm>
          <a:prstGeom prst="rect">
            <a:avLst/>
          </a:prstGeom>
          <a:noFill/>
        </p:spPr>
        <p:txBody>
          <a:bodyPr wrap="square">
            <a:spAutoFit/>
          </a:bodyPr>
          <a:lstStyle/>
          <a:p>
            <a:r>
              <a:rPr lang="fr-FR" sz="2300" b="1" dirty="0">
                <a:solidFill>
                  <a:srgbClr val="E63039"/>
                </a:solidFill>
                <a:effectLst/>
                <a:latin typeface="Poppins" panose="00000500000000000000" pitchFamily="2" charset="0"/>
                <a:ea typeface="Calibri" panose="020F0502020204030204" pitchFamily="34" charset="0"/>
              </a:rPr>
              <a:t>Les 6</a:t>
            </a:r>
          </a:p>
          <a:p>
            <a:r>
              <a:rPr lang="fr-FR" sz="2300" b="1" dirty="0">
                <a:solidFill>
                  <a:srgbClr val="E63039"/>
                </a:solidFill>
                <a:effectLst/>
                <a:latin typeface="Poppins" panose="00000500000000000000" pitchFamily="2" charset="0"/>
                <a:ea typeface="Calibri" panose="020F0502020204030204" pitchFamily="34" charset="0"/>
              </a:rPr>
              <a:t>grandes valeurs de la charte</a:t>
            </a:r>
          </a:p>
          <a:p>
            <a:r>
              <a:rPr lang="fr-FR" sz="2300" b="1" dirty="0">
                <a:solidFill>
                  <a:srgbClr val="E63039"/>
                </a:solidFill>
                <a:effectLst/>
                <a:latin typeface="Poppins" panose="00000500000000000000" pitchFamily="2" charset="0"/>
                <a:ea typeface="Calibri" panose="020F0502020204030204" pitchFamily="34" charset="0"/>
              </a:rPr>
              <a:t>et ses engagements</a:t>
            </a:r>
            <a:endParaRPr lang="fr-FR" sz="23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0439527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C81E24A8-45BE-6653-0A48-427198D73E88}"/>
              </a:ext>
            </a:extLst>
          </p:cNvPr>
          <p:cNvSpPr>
            <a:spLocks noGrp="1"/>
          </p:cNvSpPr>
          <p:nvPr>
            <p:ph type="sldNum" sz="quarter" idx="12"/>
          </p:nvPr>
        </p:nvSpPr>
        <p:spPr/>
        <p:txBody>
          <a:bodyPr/>
          <a:lstStyle/>
          <a:p>
            <a:pPr rtl="0"/>
            <a:fld id="{B5CEABB6-07DC-46E8-9B57-56EC44A396E5}" type="slidenum">
              <a:rPr lang="fr-FR" noProof="0" smtClean="0"/>
              <a:t>11</a:t>
            </a:fld>
            <a:endParaRPr lang="fr-FR" noProof="0"/>
          </a:p>
        </p:txBody>
      </p:sp>
      <p:sp>
        <p:nvSpPr>
          <p:cNvPr id="2" name="ZoneTexte 1">
            <a:extLst>
              <a:ext uri="{FF2B5EF4-FFF2-40B4-BE49-F238E27FC236}">
                <a16:creationId xmlns:a16="http://schemas.microsoft.com/office/drawing/2014/main" id="{E27C505C-2AE1-118F-F082-F1118D07EE29}"/>
              </a:ext>
            </a:extLst>
          </p:cNvPr>
          <p:cNvSpPr txBox="1"/>
          <p:nvPr/>
        </p:nvSpPr>
        <p:spPr>
          <a:xfrm>
            <a:off x="1125280" y="232997"/>
            <a:ext cx="9941441" cy="6392006"/>
          </a:xfrm>
          <a:prstGeom prst="rect">
            <a:avLst/>
          </a:prstGeom>
          <a:noFill/>
        </p:spPr>
        <p:txBody>
          <a:bodyPr wrap="square" rtlCol="0">
            <a:spAutoFit/>
          </a:bodyPr>
          <a:lstStyle/>
          <a:p>
            <a:pPr algn="just">
              <a:lnSpc>
                <a:spcPct val="114000"/>
              </a:lnSpc>
            </a:pPr>
            <a:r>
              <a:rPr lang="fr-FR" sz="2000" b="1" dirty="0">
                <a:solidFill>
                  <a:srgbClr val="E63039"/>
                </a:solidFill>
                <a:effectLst/>
                <a:latin typeface="Poppins" panose="00000500000000000000" pitchFamily="2" charset="0"/>
                <a:ea typeface="Calibri" panose="020F0502020204030204" pitchFamily="34" charset="0"/>
                <a:cs typeface="Poppins" panose="00000500000000000000" pitchFamily="2" charset="0"/>
              </a:rPr>
              <a:t>Les engagements des collectivités et institutions signataires</a:t>
            </a:r>
            <a:endParaRPr lang="fr-FR" sz="2000" dirty="0">
              <a:effectLst/>
              <a:latin typeface="Poppins" panose="00000500000000000000" pitchFamily="2" charset="0"/>
              <a:ea typeface="Calibri" panose="020F0502020204030204" pitchFamily="34" charset="0"/>
              <a:cs typeface="Poppins" panose="00000500000000000000" pitchFamily="2" charset="0"/>
            </a:endParaRPr>
          </a:p>
          <a:p>
            <a:pPr algn="just">
              <a:lnSpc>
                <a:spcPct val="114000"/>
              </a:lnSpc>
            </a:pPr>
            <a:endParaRPr lang="fr-FR" sz="2000" dirty="0">
              <a:latin typeface="Poppins" panose="00000500000000000000" pitchFamily="2" charset="0"/>
              <a:cs typeface="Poppins" panose="00000500000000000000" pitchFamily="2" charset="0"/>
            </a:endParaRPr>
          </a:p>
          <a:p>
            <a:pPr algn="just">
              <a:lnSpc>
                <a:spcPct val="114000"/>
              </a:lnSpc>
            </a:pPr>
            <a:r>
              <a:rPr lang="fr-FR" sz="2000" dirty="0">
                <a:solidFill>
                  <a:srgbClr val="000000"/>
                </a:solidFill>
                <a:effectLst/>
                <a:latin typeface="Poppins" panose="00000500000000000000" pitchFamily="2" charset="0"/>
                <a:ea typeface="Calibri" panose="020F0502020204030204" pitchFamily="34" charset="0"/>
                <a:cs typeface="Poppins" panose="00000500000000000000" pitchFamily="2" charset="0"/>
              </a:rPr>
              <a:t>À travers la mise en œuvre de cette charte, l’objectif est de favoriser l’accessibilité aux structures d’accueil collectif, des enfants et des jeunes en situation de handicap </a:t>
            </a:r>
            <a:r>
              <a:rPr lang="fr-FR" sz="2000" dirty="0">
                <a:effectLst/>
                <a:latin typeface="Poppins" panose="00000500000000000000" pitchFamily="2" charset="0"/>
                <a:ea typeface="Calibri" panose="020F0502020204030204" pitchFamily="34" charset="0"/>
                <a:cs typeface="Poppins" panose="00000500000000000000" pitchFamily="2" charset="0"/>
              </a:rPr>
              <a:t>ou atteints de maladie chronique</a:t>
            </a:r>
            <a:r>
              <a:rPr lang="fr-FR" sz="2000" dirty="0">
                <a:solidFill>
                  <a:srgbClr val="000000"/>
                </a:solidFill>
                <a:effectLst/>
                <a:latin typeface="Poppins" panose="00000500000000000000" pitchFamily="2" charset="0"/>
                <a:ea typeface="Calibri" panose="020F0502020204030204" pitchFamily="34" charset="0"/>
                <a:cs typeface="Poppins" panose="00000500000000000000" pitchFamily="2" charset="0"/>
              </a:rPr>
              <a:t> résidant en Indre-et-Loire, de leur petite enfance jusqu’à leur majorité. Cela signifie que les collectivités s’engagent à mettre en œuvre les moyens nécessaires pour </a:t>
            </a:r>
            <a:r>
              <a:rPr lang="fr-FR" sz="2000" dirty="0">
                <a:effectLst/>
                <a:latin typeface="Poppins" panose="00000500000000000000" pitchFamily="2" charset="0"/>
                <a:ea typeface="Calibri" panose="020F0502020204030204" pitchFamily="34" charset="0"/>
                <a:cs typeface="Poppins" panose="00000500000000000000" pitchFamily="2" charset="0"/>
              </a:rPr>
              <a:t>accueillir ces enfants et ces jeunes, en veillant à préparer, faciliter et à adapter l’accueil au sein des établissements d’accueils du jeune enfant (EAJE), des accueils collectifs de mineurs (ACM) et des accueils adolescents de leur territoire, quel que soit le mode de gestion, du moment que la collectivité apporte un soutien financier à la structure.</a:t>
            </a:r>
          </a:p>
          <a:p>
            <a:pPr algn="just">
              <a:lnSpc>
                <a:spcPct val="114000"/>
              </a:lnSpc>
            </a:pPr>
            <a:endParaRPr lang="fr-FR" sz="2000" dirty="0">
              <a:latin typeface="Poppins" panose="00000500000000000000" pitchFamily="2" charset="0"/>
              <a:cs typeface="Poppins" panose="00000500000000000000" pitchFamily="2" charset="0"/>
            </a:endParaRPr>
          </a:p>
          <a:p>
            <a:pPr algn="just">
              <a:lnSpc>
                <a:spcPct val="114000"/>
              </a:lnSpc>
            </a:pPr>
            <a:r>
              <a:rPr lang="fr-FR" sz="2000" dirty="0">
                <a:effectLst/>
                <a:latin typeface="Poppins" panose="00000500000000000000" pitchFamily="2" charset="0"/>
                <a:ea typeface="Calibri" panose="020F0502020204030204" pitchFamily="34" charset="0"/>
                <a:cs typeface="Poppins" panose="00000500000000000000" pitchFamily="2" charset="0"/>
              </a:rPr>
              <a:t>Par conséquent, les collectivités territoriales s’engagent à appréhender la situation globale des familles ayant un enfant ou un jeune en situation de handicap ou atteint de maladie chronique, dans une logique de parcours, de la naissance à l’âge adulte, notamment en accueillant leur(s) enfant(s) au sein des structures d’accueil du territoire.</a:t>
            </a:r>
            <a:endParaRPr lang="fr-FR" sz="20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9503786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C81E24A8-45BE-6653-0A48-427198D73E88}"/>
              </a:ext>
            </a:extLst>
          </p:cNvPr>
          <p:cNvSpPr>
            <a:spLocks noGrp="1"/>
          </p:cNvSpPr>
          <p:nvPr>
            <p:ph type="sldNum" sz="quarter" idx="12"/>
          </p:nvPr>
        </p:nvSpPr>
        <p:spPr/>
        <p:txBody>
          <a:bodyPr/>
          <a:lstStyle/>
          <a:p>
            <a:pPr rtl="0"/>
            <a:fld id="{B5CEABB6-07DC-46E8-9B57-56EC44A396E5}" type="slidenum">
              <a:rPr lang="fr-FR" noProof="0" smtClean="0"/>
              <a:t>12</a:t>
            </a:fld>
            <a:endParaRPr lang="fr-FR" noProof="0"/>
          </a:p>
        </p:txBody>
      </p:sp>
      <p:sp>
        <p:nvSpPr>
          <p:cNvPr id="2" name="ZoneTexte 1">
            <a:extLst>
              <a:ext uri="{FF2B5EF4-FFF2-40B4-BE49-F238E27FC236}">
                <a16:creationId xmlns:a16="http://schemas.microsoft.com/office/drawing/2014/main" id="{3FD5AE78-0AF4-436E-141A-3871A047DCFD}"/>
              </a:ext>
            </a:extLst>
          </p:cNvPr>
          <p:cNvSpPr txBox="1"/>
          <p:nvPr/>
        </p:nvSpPr>
        <p:spPr>
          <a:xfrm>
            <a:off x="1125280" y="446453"/>
            <a:ext cx="9941441" cy="5965095"/>
          </a:xfrm>
          <a:prstGeom prst="rect">
            <a:avLst/>
          </a:prstGeom>
          <a:noFill/>
        </p:spPr>
        <p:txBody>
          <a:bodyPr wrap="square" rtlCol="0">
            <a:spAutoFit/>
          </a:bodyPr>
          <a:lstStyle/>
          <a:p>
            <a:pPr algn="just">
              <a:lnSpc>
                <a:spcPct val="114000"/>
              </a:lnSpc>
              <a:spcAft>
                <a:spcPts val="2400"/>
              </a:spcAft>
            </a:pPr>
            <a:r>
              <a:rPr lang="fr-FR" sz="2000" b="1" dirty="0">
                <a:solidFill>
                  <a:srgbClr val="E63039"/>
                </a:solidFill>
                <a:effectLst/>
                <a:latin typeface="Poppins" panose="00000500000000000000" pitchFamily="2" charset="0"/>
                <a:ea typeface="Calibri" panose="020F0502020204030204" pitchFamily="34" charset="0"/>
                <a:cs typeface="Poppins" panose="00000500000000000000" pitchFamily="2" charset="0"/>
              </a:rPr>
              <a:t>Les engagements de la Caf Touraine</a:t>
            </a:r>
          </a:p>
          <a:p>
            <a:pPr marL="342900" lvl="0" indent="-342900" algn="just">
              <a:lnSpc>
                <a:spcPct val="115000"/>
              </a:lnSpc>
              <a:spcAft>
                <a:spcPts val="1000"/>
              </a:spcAft>
              <a:buClr>
                <a:srgbClr val="E63039"/>
              </a:buClr>
              <a:buFont typeface="Wingdings" panose="05000000000000000000" pitchFamily="2" charset="2"/>
              <a:buChar char=""/>
            </a:pPr>
            <a:r>
              <a:rPr lang="fr-FR" sz="1800" dirty="0">
                <a:solidFill>
                  <a:srgbClr val="000000"/>
                </a:solidFill>
                <a:effectLst/>
                <a:latin typeface="Poppins" panose="00000500000000000000" pitchFamily="2" charset="0"/>
                <a:ea typeface="Calibri" panose="020F0502020204030204" pitchFamily="34" charset="0"/>
                <a:cs typeface="Times New Roman" panose="02020603050405020304" pitchFamily="18" charset="0"/>
              </a:rPr>
              <a:t>Accompagner le développement d’une offre d’accueil éducative de qualité adaptée à tous les âges de l’enfant / du jeune ;</a:t>
            </a:r>
            <a:endParaRPr lang="fr-FR"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Clr>
                <a:srgbClr val="E63039"/>
              </a:buClr>
              <a:buFont typeface="Wingdings" panose="05000000000000000000" pitchFamily="2" charset="2"/>
              <a:buChar char=""/>
            </a:pPr>
            <a:r>
              <a:rPr lang="fr-FR" sz="1800" dirty="0">
                <a:solidFill>
                  <a:srgbClr val="000000"/>
                </a:solidFill>
                <a:effectLst/>
                <a:latin typeface="Poppins" panose="00000500000000000000" pitchFamily="2" charset="0"/>
                <a:ea typeface="Calibri" panose="020F0502020204030204" pitchFamily="34" charset="0"/>
                <a:cs typeface="Times New Roman" panose="02020603050405020304" pitchFamily="18" charset="0"/>
              </a:rPr>
              <a:t>Accompagner les territoires dans leur politique locale des services aux familles et de soutien à l’inclusion ;</a:t>
            </a:r>
            <a:endParaRPr lang="fr-FR"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Clr>
                <a:srgbClr val="E63039"/>
              </a:buClr>
              <a:buFont typeface="Wingdings" panose="05000000000000000000" pitchFamily="2" charset="2"/>
              <a:buChar char=""/>
            </a:pPr>
            <a:r>
              <a:rPr lang="fr-FR" sz="1800" dirty="0">
                <a:solidFill>
                  <a:srgbClr val="000000"/>
                </a:solidFill>
                <a:effectLst/>
                <a:latin typeface="Poppins" panose="00000500000000000000" pitchFamily="2" charset="0"/>
                <a:ea typeface="Calibri" panose="020F0502020204030204" pitchFamily="34" charset="0"/>
                <a:cs typeface="Times New Roman" panose="02020603050405020304" pitchFamily="18" charset="0"/>
              </a:rPr>
              <a:t>Financer le Pôle Ressources Handicap départemental ;</a:t>
            </a:r>
          </a:p>
          <a:p>
            <a:pPr marL="342900" lvl="0" indent="-342900" algn="just">
              <a:lnSpc>
                <a:spcPct val="115000"/>
              </a:lnSpc>
              <a:spcAft>
                <a:spcPts val="1000"/>
              </a:spcAft>
              <a:buClr>
                <a:srgbClr val="E63039"/>
              </a:buClr>
              <a:buFont typeface="Wingdings" panose="05000000000000000000" pitchFamily="2" charset="2"/>
              <a:buChar char=""/>
            </a:pPr>
            <a:r>
              <a:rPr lang="fr-FR" dirty="0">
                <a:solidFill>
                  <a:srgbClr val="000000"/>
                </a:solidFill>
                <a:latin typeface="Poppins" panose="00000500000000000000" pitchFamily="2" charset="0"/>
                <a:ea typeface="Times New Roman" panose="02020603050405020304" pitchFamily="18" charset="0"/>
                <a:cs typeface="Times New Roman" panose="02020603050405020304" pitchFamily="18" charset="0"/>
              </a:rPr>
              <a:t>Soutenir financièrement l’accueil d’enfant en situation de handicap au sein des EAJE et des ACM, départ en séjour en inclusif et départ en vacances en familles ;</a:t>
            </a:r>
          </a:p>
          <a:p>
            <a:pPr marL="342900" lvl="0" indent="-342900" algn="just">
              <a:lnSpc>
                <a:spcPct val="115000"/>
              </a:lnSpc>
              <a:spcAft>
                <a:spcPts val="1000"/>
              </a:spcAft>
              <a:buClr>
                <a:srgbClr val="E63039"/>
              </a:buClr>
              <a:buFont typeface="Wingdings" panose="05000000000000000000" pitchFamily="2" charset="2"/>
              <a:buChar char=""/>
            </a:pPr>
            <a:r>
              <a:rPr lang="fr-FR" sz="1800" dirty="0">
                <a:solidFill>
                  <a:srgbClr val="000000"/>
                </a:solidFill>
                <a:effectLst/>
                <a:latin typeface="Poppins" panose="00000500000000000000" pitchFamily="2" charset="0"/>
                <a:ea typeface="Calibri" panose="020F0502020204030204" pitchFamily="34" charset="0"/>
                <a:cs typeface="Times New Roman" panose="02020603050405020304" pitchFamily="18" charset="0"/>
              </a:rPr>
              <a:t>Soutenir et accompagner les gestionnaires d’ACM en aidant à la réflexion sur les projets éducatifs et pédagogiques via le dispositif « Charte de qualité » </a:t>
            </a:r>
            <a:r>
              <a:rPr lang="fr-FR" sz="1800" dirty="0" err="1">
                <a:solidFill>
                  <a:srgbClr val="000000"/>
                </a:solidFill>
                <a:effectLst/>
                <a:latin typeface="Poppins" panose="00000500000000000000" pitchFamily="2" charset="0"/>
                <a:ea typeface="Calibri" panose="020F0502020204030204" pitchFamily="34" charset="0"/>
                <a:cs typeface="Times New Roman" panose="02020603050405020304" pitchFamily="18" charset="0"/>
              </a:rPr>
              <a:t>co</a:t>
            </a:r>
            <a:r>
              <a:rPr lang="fr-FR" sz="1800" dirty="0">
                <a:solidFill>
                  <a:srgbClr val="000000"/>
                </a:solidFill>
                <a:effectLst/>
                <a:latin typeface="Poppins" panose="00000500000000000000" pitchFamily="2" charset="0"/>
                <a:ea typeface="Calibri" panose="020F0502020204030204" pitchFamily="34" charset="0"/>
                <a:cs typeface="Times New Roman" panose="02020603050405020304" pitchFamily="18" charset="0"/>
              </a:rPr>
              <a:t>-porté et co-financé avec le SDJES ;</a:t>
            </a:r>
            <a:endParaRPr lang="fr-FR"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Clr>
                <a:srgbClr val="E63039"/>
              </a:buClr>
              <a:buFont typeface="Wingdings" panose="05000000000000000000" pitchFamily="2" charset="2"/>
              <a:buChar char=""/>
            </a:pPr>
            <a:r>
              <a:rPr lang="fr-FR" sz="1800" dirty="0">
                <a:solidFill>
                  <a:srgbClr val="000000"/>
                </a:solidFill>
                <a:effectLst/>
                <a:latin typeface="Poppins" panose="00000500000000000000" pitchFamily="2" charset="0"/>
                <a:ea typeface="Calibri" panose="020F0502020204030204" pitchFamily="34" charset="0"/>
                <a:cs typeface="Times New Roman" panose="02020603050405020304" pitchFamily="18" charset="0"/>
              </a:rPr>
              <a:t>Mettre en place une formation à destination des professionnels des ACM du département ;</a:t>
            </a:r>
            <a:endParaRPr lang="fr-FR"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buClr>
                <a:srgbClr val="E63039"/>
              </a:buClr>
              <a:buFont typeface="Wingdings" panose="05000000000000000000" pitchFamily="2" charset="2"/>
              <a:buChar char=""/>
            </a:pPr>
            <a:r>
              <a:rPr lang="fr-FR" sz="1800" dirty="0" err="1">
                <a:solidFill>
                  <a:srgbClr val="000000"/>
                </a:solidFill>
                <a:effectLst/>
                <a:latin typeface="Poppins" panose="00000500000000000000" pitchFamily="2" charset="0"/>
                <a:ea typeface="Calibri" panose="020F0502020204030204" pitchFamily="34" charset="0"/>
                <a:cs typeface="Times New Roman" panose="02020603050405020304" pitchFamily="18" charset="0"/>
              </a:rPr>
              <a:t>Co-animer</a:t>
            </a:r>
            <a:r>
              <a:rPr lang="fr-FR" sz="1800" dirty="0">
                <a:solidFill>
                  <a:srgbClr val="000000"/>
                </a:solidFill>
                <a:effectLst/>
                <a:latin typeface="Poppins" panose="00000500000000000000" pitchFamily="2" charset="0"/>
                <a:ea typeface="Calibri" panose="020F0502020204030204" pitchFamily="34" charset="0"/>
                <a:cs typeface="Times New Roman" panose="02020603050405020304" pitchFamily="18" charset="0"/>
              </a:rPr>
              <a:t> avec le Conseil Départemental un réseau départemental des Référents Santé et Accueil Inclusif en EAJE.</a:t>
            </a:r>
            <a:endParaRPr lang="fr-FR" dirty="0">
              <a:solidFill>
                <a:srgbClr val="000000"/>
              </a:solidFill>
              <a:latin typeface="Poppins" panose="00000500000000000000"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1579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C81E24A8-45BE-6653-0A48-427198D73E88}"/>
              </a:ext>
            </a:extLst>
          </p:cNvPr>
          <p:cNvSpPr>
            <a:spLocks noGrp="1"/>
          </p:cNvSpPr>
          <p:nvPr>
            <p:ph type="sldNum" sz="quarter" idx="12"/>
          </p:nvPr>
        </p:nvSpPr>
        <p:spPr/>
        <p:txBody>
          <a:bodyPr/>
          <a:lstStyle/>
          <a:p>
            <a:pPr rtl="0"/>
            <a:fld id="{B5CEABB6-07DC-46E8-9B57-56EC44A396E5}" type="slidenum">
              <a:rPr lang="fr-FR" noProof="0" smtClean="0"/>
              <a:t>13</a:t>
            </a:fld>
            <a:endParaRPr lang="fr-FR" noProof="0"/>
          </a:p>
        </p:txBody>
      </p:sp>
      <p:sp>
        <p:nvSpPr>
          <p:cNvPr id="2" name="ZoneTexte 1">
            <a:extLst>
              <a:ext uri="{FF2B5EF4-FFF2-40B4-BE49-F238E27FC236}">
                <a16:creationId xmlns:a16="http://schemas.microsoft.com/office/drawing/2014/main" id="{F9A7AD33-62C1-B722-E782-7A616B6B8CF9}"/>
              </a:ext>
            </a:extLst>
          </p:cNvPr>
          <p:cNvSpPr txBox="1"/>
          <p:nvPr/>
        </p:nvSpPr>
        <p:spPr>
          <a:xfrm>
            <a:off x="1125280" y="851372"/>
            <a:ext cx="9941441" cy="4839082"/>
          </a:xfrm>
          <a:prstGeom prst="rect">
            <a:avLst/>
          </a:prstGeom>
          <a:noFill/>
        </p:spPr>
        <p:txBody>
          <a:bodyPr wrap="square" rtlCol="0">
            <a:spAutoFit/>
          </a:bodyPr>
          <a:lstStyle/>
          <a:p>
            <a:pPr algn="just">
              <a:lnSpc>
                <a:spcPct val="114000"/>
              </a:lnSpc>
            </a:pPr>
            <a:r>
              <a:rPr lang="fr-FR" sz="2000" b="1" dirty="0">
                <a:solidFill>
                  <a:srgbClr val="E63039"/>
                </a:solidFill>
                <a:effectLst/>
                <a:latin typeface="Poppins" panose="00000500000000000000" pitchFamily="2" charset="0"/>
                <a:ea typeface="Calibri" panose="020F0502020204030204" pitchFamily="34" charset="0"/>
                <a:cs typeface="Poppins" panose="00000500000000000000" pitchFamily="2" charset="0"/>
              </a:rPr>
              <a:t>Le suivi et l’évaluation de la charte</a:t>
            </a:r>
            <a:endParaRPr lang="fr-FR" sz="2000" dirty="0">
              <a:effectLst/>
              <a:latin typeface="Poppins" panose="00000500000000000000" pitchFamily="2" charset="0"/>
              <a:ea typeface="Calibri" panose="020F0502020204030204" pitchFamily="34" charset="0"/>
              <a:cs typeface="Poppins" panose="00000500000000000000" pitchFamily="2" charset="0"/>
            </a:endParaRPr>
          </a:p>
          <a:p>
            <a:pPr algn="just">
              <a:lnSpc>
                <a:spcPct val="114000"/>
              </a:lnSpc>
            </a:pPr>
            <a:endParaRPr lang="fr-FR" sz="2000" dirty="0">
              <a:latin typeface="Poppins" panose="00000500000000000000" pitchFamily="2" charset="0"/>
              <a:cs typeface="Poppins" panose="00000500000000000000" pitchFamily="2" charset="0"/>
            </a:endParaRPr>
          </a:p>
          <a:p>
            <a:pPr algn="just">
              <a:lnSpc>
                <a:spcPct val="114000"/>
              </a:lnSpc>
              <a:spcAft>
                <a:spcPts val="2400"/>
              </a:spcAft>
            </a:pPr>
            <a:r>
              <a:rPr lang="fr-FR" sz="1800" dirty="0">
                <a:solidFill>
                  <a:srgbClr val="000000"/>
                </a:solidFill>
                <a:effectLst/>
                <a:latin typeface="Poppins" panose="00000500000000000000" pitchFamily="2" charset="0"/>
                <a:ea typeface="Calibri" panose="020F0502020204030204" pitchFamily="34" charset="0"/>
              </a:rPr>
              <a:t>Un comité de suivi de la charte regroupant les institutions et les collectivités signataires sera créé.</a:t>
            </a:r>
          </a:p>
          <a:p>
            <a:pPr algn="just">
              <a:lnSpc>
                <a:spcPct val="114000"/>
              </a:lnSpc>
              <a:spcAft>
                <a:spcPts val="1000"/>
              </a:spcAft>
            </a:pPr>
            <a:r>
              <a:rPr lang="fr-FR" sz="1800" b="1" dirty="0">
                <a:solidFill>
                  <a:srgbClr val="183F93"/>
                </a:solidFill>
                <a:effectLst/>
                <a:latin typeface="Poppins" panose="00000500000000000000" pitchFamily="2" charset="0"/>
                <a:ea typeface="Calibri" panose="020F0502020204030204" pitchFamily="34" charset="0"/>
              </a:rPr>
              <a:t>L’évaluation portera sur des aspects :</a:t>
            </a:r>
          </a:p>
          <a:p>
            <a:pPr marL="342900" indent="-342900" algn="just">
              <a:lnSpc>
                <a:spcPct val="114000"/>
              </a:lnSpc>
              <a:spcAft>
                <a:spcPts val="1000"/>
              </a:spcAft>
              <a:buClr>
                <a:srgbClr val="183F93"/>
              </a:buClr>
              <a:buFont typeface="Wingdings" panose="05000000000000000000" pitchFamily="2" charset="2"/>
              <a:buChar char=""/>
            </a:pPr>
            <a:r>
              <a:rPr lang="fr-FR" dirty="0">
                <a:solidFill>
                  <a:srgbClr val="000000"/>
                </a:solidFill>
                <a:latin typeface="Poppins" panose="00000500000000000000" pitchFamily="2" charset="0"/>
                <a:cs typeface="Times New Roman" panose="02020603050405020304" pitchFamily="18" charset="0"/>
              </a:rPr>
              <a:t>quantitatifs  : Bilan annuel sur le nombre de structures labellisées, le nombre d’enfants en situation de handicap accueillis dans les structures et le nombre d’heures d’accueil</a:t>
            </a:r>
          </a:p>
          <a:p>
            <a:pPr marL="342900" indent="-342900" algn="just">
              <a:lnSpc>
                <a:spcPct val="114000"/>
              </a:lnSpc>
              <a:spcAft>
                <a:spcPts val="1000"/>
              </a:spcAft>
              <a:buClr>
                <a:srgbClr val="183F93"/>
              </a:buClr>
              <a:buFont typeface="Wingdings" panose="05000000000000000000" pitchFamily="2" charset="2"/>
              <a:buChar char=""/>
            </a:pPr>
            <a:r>
              <a:rPr lang="fr-FR" dirty="0">
                <a:solidFill>
                  <a:srgbClr val="000000"/>
                </a:solidFill>
                <a:latin typeface="Poppins" panose="00000500000000000000" pitchFamily="2" charset="0"/>
                <a:cs typeface="Times New Roman" panose="02020603050405020304" pitchFamily="18" charset="0"/>
              </a:rPr>
              <a:t>qualitatifs : Questionnaires et rencontres à destination des professionnels de l’accueil, des directeurs et de l’ensemble des équipes pédagogiques afin de repérer les difficultés rencontrées et mettre en lumière les démarches innovantes. Les initiatives locales, les outils et démarches seront répertoriés en vue de mutualiser les ressources.</a:t>
            </a:r>
          </a:p>
        </p:txBody>
      </p:sp>
    </p:spTree>
    <p:extLst>
      <p:ext uri="{BB962C8B-B14F-4D97-AF65-F5344CB8AC3E}">
        <p14:creationId xmlns:p14="http://schemas.microsoft.com/office/powerpoint/2010/main" val="39699239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C81E24A8-45BE-6653-0A48-427198D73E88}"/>
              </a:ext>
            </a:extLst>
          </p:cNvPr>
          <p:cNvSpPr>
            <a:spLocks noGrp="1"/>
          </p:cNvSpPr>
          <p:nvPr>
            <p:ph type="sldNum" sz="quarter" idx="12"/>
          </p:nvPr>
        </p:nvSpPr>
        <p:spPr/>
        <p:txBody>
          <a:bodyPr/>
          <a:lstStyle/>
          <a:p>
            <a:pPr rtl="0"/>
            <a:fld id="{B5CEABB6-07DC-46E8-9B57-56EC44A396E5}" type="slidenum">
              <a:rPr lang="fr-FR" noProof="0" smtClean="0"/>
              <a:t>14</a:t>
            </a:fld>
            <a:endParaRPr lang="fr-FR" noProof="0"/>
          </a:p>
        </p:txBody>
      </p:sp>
      <p:pic>
        <p:nvPicPr>
          <p:cNvPr id="2" name="Image 1" descr="Une image contenant texte, logo, Police, Graphique&#10;&#10;Description générée automatiquement">
            <a:extLst>
              <a:ext uri="{FF2B5EF4-FFF2-40B4-BE49-F238E27FC236}">
                <a16:creationId xmlns:a16="http://schemas.microsoft.com/office/drawing/2014/main" id="{F9EF34E9-9279-224A-D58F-E536C25E5E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70274" y="1539000"/>
            <a:ext cx="3780000" cy="3780000"/>
          </a:xfrm>
          <a:prstGeom prst="rect">
            <a:avLst/>
          </a:prstGeom>
        </p:spPr>
      </p:pic>
      <p:sp>
        <p:nvSpPr>
          <p:cNvPr id="3" name="Rectangle 3">
            <a:extLst>
              <a:ext uri="{FF2B5EF4-FFF2-40B4-BE49-F238E27FC236}">
                <a16:creationId xmlns:a16="http://schemas.microsoft.com/office/drawing/2014/main" id="{AF067D3D-F7AB-83B1-F8DB-E35877A0AFFF}"/>
              </a:ext>
            </a:extLst>
          </p:cNvPr>
          <p:cNvSpPr>
            <a:spLocks noChangeArrowheads="1"/>
          </p:cNvSpPr>
          <p:nvPr/>
        </p:nvSpPr>
        <p:spPr bwMode="auto">
          <a:xfrm>
            <a:off x="952169" y="1944003"/>
            <a:ext cx="6634717" cy="2969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152352"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6000" b="1" i="0" u="none" strike="noStrike" cap="none" normalizeH="0" baseline="0" dirty="0" bmk="_Toc137761039">
                <a:ln>
                  <a:noFill/>
                </a:ln>
                <a:solidFill>
                  <a:srgbClr val="183F93"/>
                </a:solidFill>
                <a:effectLst/>
                <a:latin typeface="Poppins" panose="00000500000000000000" pitchFamily="2" charset="0"/>
                <a:ea typeface="Times New Roman" panose="02020603050405020304" pitchFamily="18" charset="0"/>
                <a:cs typeface="Poppins" panose="00000500000000000000" pitchFamily="2" charset="0"/>
              </a:rPr>
              <a:t>La labellisation</a:t>
            </a:r>
            <a:endParaRPr kumimoji="0" lang="fr-FR" altLang="fr-FR" sz="6000" b="0" i="0" u="none" strike="noStrike" cap="none" normalizeH="0" baseline="0" dirty="0">
              <a:ln>
                <a:noFill/>
              </a:ln>
              <a:solidFill>
                <a:srgbClr val="365F91"/>
              </a:solidFill>
              <a:effectLst/>
              <a:latin typeface="Poppins" panose="00000500000000000000" pitchFamily="2" charset="0"/>
              <a:ea typeface="Times New Roman" panose="02020603050405020304" pitchFamily="18" charset="0"/>
              <a:cs typeface="Poppins" panose="00000500000000000000" pitchFamily="2"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6000" b="1" i="0" u="none" strike="noStrike" cap="none" normalizeH="0" baseline="0" dirty="0" bmk="_Toc137726243">
                <a:ln>
                  <a:noFill/>
                </a:ln>
                <a:solidFill>
                  <a:srgbClr val="183F93"/>
                </a:solidFill>
                <a:effectLst/>
                <a:latin typeface="Poppins" panose="00000500000000000000" pitchFamily="2" charset="0"/>
                <a:ea typeface="Times New Roman" panose="02020603050405020304" pitchFamily="18" charset="0"/>
                <a:cs typeface="Poppins" panose="00000500000000000000" pitchFamily="2" charset="0"/>
              </a:rPr>
              <a:t>des structures</a:t>
            </a:r>
            <a:endParaRPr kumimoji="0" lang="fr-FR" altLang="fr-FR" sz="6000" b="0" i="0" u="none" strike="noStrike" cap="none" normalizeH="0" baseline="0" dirty="0" bmk="">
              <a:ln>
                <a:noFill/>
              </a:ln>
              <a:solidFill>
                <a:srgbClr val="365F91"/>
              </a:solidFill>
              <a:effectLst/>
              <a:latin typeface="Poppins" panose="00000500000000000000" pitchFamily="2" charset="0"/>
              <a:ea typeface="Times New Roman" panose="02020603050405020304" pitchFamily="18" charset="0"/>
              <a:cs typeface="Poppins" panose="00000500000000000000" pitchFamily="2"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6000" b="1" i="0" u="none" strike="noStrike" cap="none" normalizeH="0" baseline="0" dirty="0" bmk="">
                <a:ln>
                  <a:noFill/>
                </a:ln>
                <a:solidFill>
                  <a:srgbClr val="183F93"/>
                </a:solidFill>
                <a:effectLst/>
                <a:latin typeface="Poppins" panose="00000500000000000000" pitchFamily="2" charset="0"/>
                <a:ea typeface="Calibri" panose="020F0502020204030204" pitchFamily="34" charset="0"/>
                <a:cs typeface="Poppins" panose="00000500000000000000" pitchFamily="2" charset="0"/>
              </a:rPr>
              <a:t>d’accueil</a:t>
            </a:r>
            <a:r>
              <a:rPr kumimoji="0" lang="fr-FR" altLang="fr-FR" sz="6000" b="0" i="0" u="none" strike="noStrike" cap="none" normalizeH="0" baseline="0" dirty="0">
                <a:ln>
                  <a:noFill/>
                </a:ln>
                <a:solidFill>
                  <a:schemeClr val="tx1"/>
                </a:solidFill>
                <a:effectLst/>
                <a:latin typeface="Poppins" panose="00000500000000000000" pitchFamily="2" charset="0"/>
                <a:cs typeface="Poppins" panose="00000500000000000000" pitchFamily="2" charset="0"/>
              </a:rPr>
              <a:t> </a:t>
            </a:r>
          </a:p>
        </p:txBody>
      </p:sp>
    </p:spTree>
    <p:extLst>
      <p:ext uri="{BB962C8B-B14F-4D97-AF65-F5344CB8AC3E}">
        <p14:creationId xmlns:p14="http://schemas.microsoft.com/office/powerpoint/2010/main" val="3217790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C81E24A8-45BE-6653-0A48-427198D73E88}"/>
              </a:ext>
            </a:extLst>
          </p:cNvPr>
          <p:cNvSpPr>
            <a:spLocks noGrp="1"/>
          </p:cNvSpPr>
          <p:nvPr>
            <p:ph type="sldNum" sz="quarter" idx="12"/>
          </p:nvPr>
        </p:nvSpPr>
        <p:spPr/>
        <p:txBody>
          <a:bodyPr/>
          <a:lstStyle/>
          <a:p>
            <a:pPr rtl="0"/>
            <a:fld id="{B5CEABB6-07DC-46E8-9B57-56EC44A396E5}" type="slidenum">
              <a:rPr lang="fr-FR" noProof="0" smtClean="0"/>
              <a:t>15</a:t>
            </a:fld>
            <a:endParaRPr lang="fr-FR" noProof="0"/>
          </a:p>
        </p:txBody>
      </p:sp>
      <p:sp>
        <p:nvSpPr>
          <p:cNvPr id="2" name="ZoneTexte 1">
            <a:extLst>
              <a:ext uri="{FF2B5EF4-FFF2-40B4-BE49-F238E27FC236}">
                <a16:creationId xmlns:a16="http://schemas.microsoft.com/office/drawing/2014/main" id="{27AC8674-2969-E02E-C370-F7227BB33212}"/>
              </a:ext>
            </a:extLst>
          </p:cNvPr>
          <p:cNvSpPr txBox="1"/>
          <p:nvPr/>
        </p:nvSpPr>
        <p:spPr>
          <a:xfrm>
            <a:off x="1343247" y="884938"/>
            <a:ext cx="9505507" cy="5088124"/>
          </a:xfrm>
          <a:prstGeom prst="rect">
            <a:avLst/>
          </a:prstGeom>
          <a:noFill/>
        </p:spPr>
        <p:txBody>
          <a:bodyPr wrap="square" rtlCol="0">
            <a:spAutoFit/>
          </a:bodyPr>
          <a:lstStyle/>
          <a:p>
            <a:pPr algn="just">
              <a:lnSpc>
                <a:spcPct val="115000"/>
              </a:lnSpc>
              <a:spcAft>
                <a:spcPts val="2400"/>
              </a:spcAft>
            </a:pPr>
            <a:r>
              <a:rPr lang="fr-FR" sz="1800" dirty="0">
                <a:effectLst/>
                <a:latin typeface="Poppins" panose="00000500000000000000" pitchFamily="2" charset="0"/>
                <a:ea typeface="Calibri" panose="020F0502020204030204" pitchFamily="34" charset="0"/>
              </a:rPr>
              <a:t>Cette charte se traduira par un label au sein des structures d’accueil ayant un projet adapté et spécifique pour l’accueil des enfants et des jeunes en situation de handicap ou atteints de maladie chronique et répondant aux valeurs et engagements de la charte.</a:t>
            </a:r>
          </a:p>
          <a:p>
            <a:pPr algn="just">
              <a:lnSpc>
                <a:spcPct val="115000"/>
              </a:lnSpc>
              <a:spcAft>
                <a:spcPts val="1000"/>
              </a:spcAft>
            </a:pPr>
            <a:r>
              <a:rPr lang="fr-FR" sz="1800" b="1" dirty="0">
                <a:solidFill>
                  <a:srgbClr val="F1B200"/>
                </a:solidFill>
                <a:effectLst/>
                <a:latin typeface="Poppins" panose="00000500000000000000" pitchFamily="2" charset="0"/>
                <a:ea typeface="Times New Roman" panose="02020603050405020304" pitchFamily="18" charset="0"/>
              </a:rPr>
              <a:t>Les 3 grands principes du label :</a:t>
            </a:r>
            <a:endParaRPr lang="fr-FR" sz="1800" dirty="0">
              <a:effectLst/>
              <a:latin typeface="Times New Roman" panose="02020603050405020304" pitchFamily="18" charset="0"/>
              <a:ea typeface="Calibri" panose="020F0502020204030204" pitchFamily="34" charset="0"/>
            </a:endParaRPr>
          </a:p>
          <a:p>
            <a:pPr marL="342900" lvl="0" indent="-342900" algn="just">
              <a:lnSpc>
                <a:spcPct val="115000"/>
              </a:lnSpc>
              <a:buClr>
                <a:srgbClr val="F1B200"/>
              </a:buClr>
              <a:buFont typeface="Wingdings" panose="05000000000000000000" pitchFamily="2" charset="2"/>
              <a:buChar char=""/>
            </a:pPr>
            <a:r>
              <a:rPr lang="fr-FR" sz="1800" dirty="0">
                <a:solidFill>
                  <a:srgbClr val="2A2F30"/>
                </a:solidFill>
                <a:effectLst/>
                <a:latin typeface="Poppins" panose="00000500000000000000" pitchFamily="2" charset="0"/>
                <a:ea typeface="Times New Roman" panose="02020603050405020304" pitchFamily="18" charset="0"/>
                <a:cs typeface="Times New Roman" panose="02020603050405020304" pitchFamily="18" charset="0"/>
              </a:rPr>
              <a:t>Valoriser les initiatives des structures d'accueil ;</a:t>
            </a:r>
            <a:endPar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Clr>
                <a:srgbClr val="F1B200"/>
              </a:buClr>
              <a:buFont typeface="Wingdings" panose="05000000000000000000" pitchFamily="2" charset="2"/>
              <a:buChar char=""/>
            </a:pPr>
            <a:r>
              <a:rPr lang="fr-FR" sz="1800" dirty="0">
                <a:solidFill>
                  <a:srgbClr val="2A2F30"/>
                </a:solidFill>
                <a:effectLst/>
                <a:latin typeface="Poppins" panose="00000500000000000000" pitchFamily="2" charset="0"/>
                <a:ea typeface="Times New Roman" panose="02020603050405020304" pitchFamily="18" charset="0"/>
                <a:cs typeface="Times New Roman" panose="02020603050405020304" pitchFamily="18" charset="0"/>
              </a:rPr>
              <a:t>Encourager les structures à s'engager dans une démarche inclusive ;</a:t>
            </a:r>
            <a:endPar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2400"/>
              </a:spcAft>
              <a:buClr>
                <a:srgbClr val="F1B200"/>
              </a:buClr>
              <a:buFont typeface="Wingdings" panose="05000000000000000000" pitchFamily="2" charset="2"/>
              <a:buChar char=""/>
            </a:pPr>
            <a:r>
              <a:rPr lang="fr-FR" sz="1800" dirty="0">
                <a:solidFill>
                  <a:srgbClr val="2A2F30"/>
                </a:solidFill>
                <a:effectLst/>
                <a:latin typeface="Poppins" panose="00000500000000000000" pitchFamily="2" charset="0"/>
                <a:ea typeface="Times New Roman" panose="02020603050405020304" pitchFamily="18" charset="0"/>
                <a:cs typeface="Times New Roman" panose="02020603050405020304" pitchFamily="18" charset="0"/>
              </a:rPr>
              <a:t>Communiquer aux familles sur les possibilités d'accueil.</a:t>
            </a:r>
            <a:endParaRPr lang="fr-F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fr-FR" sz="1800" b="1" dirty="0">
                <a:solidFill>
                  <a:srgbClr val="E63039"/>
                </a:solidFill>
                <a:effectLst/>
                <a:latin typeface="Poppins" panose="00000500000000000000" pitchFamily="2" charset="0"/>
                <a:ea typeface="Calibri" panose="020F0502020204030204" pitchFamily="34" charset="0"/>
              </a:rPr>
              <a:t>Pour l’obtention du label, chaque structure devra :</a:t>
            </a:r>
            <a:endParaRPr lang="fr-FR" sz="1800" dirty="0">
              <a:effectLst/>
              <a:latin typeface="Times New Roman" panose="02020603050405020304" pitchFamily="18" charset="0"/>
              <a:ea typeface="Calibri" panose="020F0502020204030204" pitchFamily="34" charset="0"/>
            </a:endParaRPr>
          </a:p>
          <a:p>
            <a:pPr marL="342900" lvl="0" indent="-342900" algn="just">
              <a:lnSpc>
                <a:spcPct val="115000"/>
              </a:lnSpc>
              <a:buFont typeface="+mj-lt"/>
              <a:buAutoNum type="arabicPeriod"/>
              <a:tabLst>
                <a:tab pos="457200" algn="l"/>
              </a:tabLst>
            </a:pPr>
            <a:r>
              <a:rPr lang="fr-FR" sz="1800" dirty="0">
                <a:solidFill>
                  <a:srgbClr val="2A2F30"/>
                </a:solidFill>
                <a:effectLst/>
                <a:latin typeface="Poppins" panose="00000500000000000000" pitchFamily="2" charset="0"/>
                <a:ea typeface="Calibri" panose="020F0502020204030204" pitchFamily="34" charset="0"/>
              </a:rPr>
              <a:t>S’assurer que la collectivité soit signataire de la charte départementale.</a:t>
            </a:r>
            <a:endParaRPr lang="fr-FR" sz="1800" dirty="0">
              <a:effectLst/>
              <a:latin typeface="Times New Roman" panose="02020603050405020304" pitchFamily="18" charset="0"/>
              <a:ea typeface="Calibri" panose="020F0502020204030204" pitchFamily="34" charset="0"/>
            </a:endParaRPr>
          </a:p>
          <a:p>
            <a:pPr marL="342900" lvl="0" indent="-342900" algn="just">
              <a:lnSpc>
                <a:spcPct val="115000"/>
              </a:lnSpc>
              <a:buFont typeface="+mj-lt"/>
              <a:buAutoNum type="arabicPeriod"/>
              <a:tabLst>
                <a:tab pos="457200" algn="l"/>
              </a:tabLst>
            </a:pPr>
            <a:r>
              <a:rPr lang="fr-FR" sz="1800" dirty="0">
                <a:solidFill>
                  <a:srgbClr val="2A2F30"/>
                </a:solidFill>
                <a:effectLst/>
                <a:latin typeface="Poppins" panose="00000500000000000000" pitchFamily="2" charset="0"/>
                <a:ea typeface="Calibri" panose="020F0502020204030204" pitchFamily="34" charset="0"/>
              </a:rPr>
              <a:t>Vérifiez que son projet lui permet de respecter les valeurs et engagements de la charte.</a:t>
            </a:r>
            <a:endParaRPr lang="fr-FR" sz="1800" dirty="0">
              <a:effectLst/>
              <a:latin typeface="Times New Roman" panose="02020603050405020304" pitchFamily="18" charset="0"/>
              <a:ea typeface="Calibri" panose="020F0502020204030204" pitchFamily="34" charset="0"/>
            </a:endParaRPr>
          </a:p>
          <a:p>
            <a:pPr marL="342900" lvl="0" indent="-342900" algn="just">
              <a:lnSpc>
                <a:spcPct val="115000"/>
              </a:lnSpc>
              <a:buFont typeface="+mj-lt"/>
              <a:buAutoNum type="arabicPeriod"/>
              <a:tabLst>
                <a:tab pos="457200" algn="l"/>
              </a:tabLst>
            </a:pPr>
            <a:r>
              <a:rPr lang="fr-FR" sz="1800" dirty="0">
                <a:solidFill>
                  <a:srgbClr val="2A2F30"/>
                </a:solidFill>
                <a:effectLst/>
                <a:latin typeface="Poppins" panose="00000500000000000000" pitchFamily="2" charset="0"/>
                <a:ea typeface="Calibri" panose="020F0502020204030204" pitchFamily="34" charset="0"/>
              </a:rPr>
              <a:t>Complétez l’acte d’adhésion au label et le renvoyer à l'adresse mail indiquée.</a:t>
            </a:r>
            <a:endParaRPr lang="fr-FR" sz="18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247986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C81E24A8-45BE-6653-0A48-427198D73E88}"/>
              </a:ext>
            </a:extLst>
          </p:cNvPr>
          <p:cNvSpPr>
            <a:spLocks noGrp="1"/>
          </p:cNvSpPr>
          <p:nvPr>
            <p:ph type="sldNum" sz="quarter" idx="12"/>
          </p:nvPr>
        </p:nvSpPr>
        <p:spPr/>
        <p:txBody>
          <a:bodyPr/>
          <a:lstStyle/>
          <a:p>
            <a:pPr rtl="0"/>
            <a:fld id="{B5CEABB6-07DC-46E8-9B57-56EC44A396E5}" type="slidenum">
              <a:rPr lang="fr-FR" noProof="0" smtClean="0"/>
              <a:t>16</a:t>
            </a:fld>
            <a:endParaRPr lang="fr-FR" noProof="0"/>
          </a:p>
        </p:txBody>
      </p:sp>
      <p:sp>
        <p:nvSpPr>
          <p:cNvPr id="2" name="ZoneTexte 1">
            <a:extLst>
              <a:ext uri="{FF2B5EF4-FFF2-40B4-BE49-F238E27FC236}">
                <a16:creationId xmlns:a16="http://schemas.microsoft.com/office/drawing/2014/main" id="{1D88E1BE-B469-7F85-C3CF-F3BD688B0570}"/>
              </a:ext>
            </a:extLst>
          </p:cNvPr>
          <p:cNvSpPr txBox="1"/>
          <p:nvPr/>
        </p:nvSpPr>
        <p:spPr>
          <a:xfrm>
            <a:off x="1337931" y="1004971"/>
            <a:ext cx="9516139" cy="4848058"/>
          </a:xfrm>
          <a:prstGeom prst="rect">
            <a:avLst/>
          </a:prstGeom>
          <a:noFill/>
        </p:spPr>
        <p:txBody>
          <a:bodyPr wrap="square" rtlCol="0">
            <a:spAutoFit/>
          </a:bodyPr>
          <a:lstStyle/>
          <a:p>
            <a:pPr algn="just">
              <a:lnSpc>
                <a:spcPct val="115000"/>
              </a:lnSpc>
              <a:spcAft>
                <a:spcPts val="2400"/>
              </a:spcAft>
            </a:pPr>
            <a:r>
              <a:rPr lang="fr-FR" sz="1800" b="1" dirty="0">
                <a:solidFill>
                  <a:srgbClr val="183F93"/>
                </a:solidFill>
                <a:effectLst/>
                <a:latin typeface="Poppins" panose="00000500000000000000" pitchFamily="2" charset="0"/>
                <a:ea typeface="Calibri" panose="020F0502020204030204" pitchFamily="34" charset="0"/>
              </a:rPr>
              <a:t>Le gestionnaire de structure labellisée s’engage à :</a:t>
            </a:r>
            <a:endParaRPr lang="fr-FR" sz="1800" dirty="0">
              <a:effectLst/>
              <a:latin typeface="Times New Roman" panose="02020603050405020304" pitchFamily="18" charset="0"/>
              <a:ea typeface="Calibri" panose="020F0502020204030204" pitchFamily="34" charset="0"/>
            </a:endParaRPr>
          </a:p>
          <a:p>
            <a:pPr marL="342900" lvl="0" indent="-342900" algn="just">
              <a:lnSpc>
                <a:spcPct val="115000"/>
              </a:lnSpc>
              <a:spcAft>
                <a:spcPts val="1000"/>
              </a:spcAft>
              <a:buClr>
                <a:srgbClr val="183F93"/>
              </a:buClr>
              <a:buFont typeface="Wingdings" panose="05000000000000000000" pitchFamily="2" charset="2"/>
              <a:buChar char=""/>
            </a:pPr>
            <a:r>
              <a:rPr lang="fr-FR" sz="1800" dirty="0">
                <a:effectLst/>
                <a:latin typeface="Poppins" panose="00000500000000000000" pitchFamily="2" charset="0"/>
                <a:ea typeface="Times New Roman" panose="02020603050405020304" pitchFamily="18" charset="0"/>
                <a:cs typeface="Times New Roman" panose="02020603050405020304" pitchFamily="18" charset="0"/>
              </a:rPr>
              <a:t>Poursuivre son effort dans l’accueil des enfants / jeunes en situation de handicap ou atteints de maladie chronique ;</a:t>
            </a:r>
            <a:endParaRPr lang="fr-FR"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Clr>
                <a:srgbClr val="183F93"/>
              </a:buClr>
              <a:buFont typeface="Wingdings" panose="05000000000000000000" pitchFamily="2" charset="2"/>
              <a:buChar char=""/>
            </a:pPr>
            <a:r>
              <a:rPr lang="fr-FR" sz="1800" dirty="0">
                <a:effectLst/>
                <a:latin typeface="Poppins" panose="00000500000000000000" pitchFamily="2" charset="0"/>
                <a:ea typeface="Times New Roman" panose="02020603050405020304" pitchFamily="18" charset="0"/>
                <a:cs typeface="Times New Roman" panose="02020603050405020304" pitchFamily="18" charset="0"/>
              </a:rPr>
              <a:t>Informer les familles de l’adhésion à la présente charte et de l’obtention du label ;</a:t>
            </a:r>
            <a:endParaRPr lang="fr-FR"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Clr>
                <a:srgbClr val="183F93"/>
              </a:buClr>
              <a:buFont typeface="Wingdings" panose="05000000000000000000" pitchFamily="2" charset="2"/>
              <a:buChar char=""/>
            </a:pPr>
            <a:r>
              <a:rPr lang="fr-FR" sz="1800" dirty="0">
                <a:effectLst/>
                <a:latin typeface="Poppins" panose="00000500000000000000" pitchFamily="2" charset="0"/>
                <a:ea typeface="Times New Roman" panose="02020603050405020304" pitchFamily="18" charset="0"/>
                <a:cs typeface="Times New Roman" panose="02020603050405020304" pitchFamily="18" charset="0"/>
              </a:rPr>
              <a:t>Accepter la diffusion du nom de la structure d’accueil sur tout support de communication permettant la promotion de la charte et des structures labélisées ;</a:t>
            </a:r>
            <a:endParaRPr lang="fr-FR"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Clr>
                <a:srgbClr val="183F93"/>
              </a:buClr>
              <a:buFont typeface="Wingdings" panose="05000000000000000000" pitchFamily="2" charset="2"/>
              <a:buChar char=""/>
            </a:pPr>
            <a:r>
              <a:rPr lang="fr-FR" sz="1800" dirty="0">
                <a:solidFill>
                  <a:srgbClr val="000000"/>
                </a:solidFill>
                <a:effectLst/>
                <a:latin typeface="Poppins" panose="00000500000000000000" pitchFamily="2" charset="0"/>
                <a:ea typeface="Calibri" panose="020F0502020204030204" pitchFamily="34" charset="0"/>
                <a:cs typeface="Times New Roman" panose="02020603050405020304" pitchFamily="18" charset="0"/>
              </a:rPr>
              <a:t>Communiquer, informer et diffuser le plus largement possible cette charte ;</a:t>
            </a:r>
            <a:endParaRPr lang="fr-FR"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Clr>
                <a:srgbClr val="183F93"/>
              </a:buClr>
              <a:buFont typeface="Wingdings" panose="05000000000000000000" pitchFamily="2" charset="2"/>
              <a:buChar char=""/>
            </a:pPr>
            <a:r>
              <a:rPr lang="fr-FR" sz="1800" dirty="0">
                <a:effectLst/>
                <a:latin typeface="Poppins" panose="00000500000000000000" pitchFamily="2" charset="0"/>
                <a:ea typeface="Calibri" panose="020F0502020204030204" pitchFamily="34" charset="0"/>
                <a:cs typeface="Times New Roman" panose="02020603050405020304" pitchFamily="18" charset="0"/>
              </a:rPr>
              <a:t>Élaborer un projet de fonctionnement avec les professionnels incluant la prise en compte du handicap et de la maladie chronique ;</a:t>
            </a:r>
            <a:endParaRPr lang="fr-FR" sz="1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Clr>
                <a:srgbClr val="183F93"/>
              </a:buClr>
              <a:buFont typeface="Wingdings" panose="05000000000000000000" pitchFamily="2" charset="2"/>
              <a:buChar char=""/>
            </a:pPr>
            <a:r>
              <a:rPr lang="fr-FR" sz="1800" dirty="0">
                <a:effectLst/>
                <a:latin typeface="Poppins" panose="00000500000000000000" pitchFamily="2" charset="0"/>
                <a:ea typeface="Calibri" panose="020F0502020204030204" pitchFamily="34" charset="0"/>
                <a:cs typeface="Times New Roman" panose="02020603050405020304" pitchFamily="18" charset="0"/>
              </a:rPr>
              <a:t>Accompagner les équipes comme indiqué dans la charte.</a:t>
            </a:r>
            <a:endParaRPr lang="fr-FR" dirty="0"/>
          </a:p>
        </p:txBody>
      </p:sp>
    </p:spTree>
    <p:extLst>
      <p:ext uri="{BB962C8B-B14F-4D97-AF65-F5344CB8AC3E}">
        <p14:creationId xmlns:p14="http://schemas.microsoft.com/office/powerpoint/2010/main" val="2573253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C81E24A8-45BE-6653-0A48-427198D73E88}"/>
              </a:ext>
            </a:extLst>
          </p:cNvPr>
          <p:cNvSpPr>
            <a:spLocks noGrp="1"/>
          </p:cNvSpPr>
          <p:nvPr>
            <p:ph type="sldNum" sz="quarter" idx="12"/>
          </p:nvPr>
        </p:nvSpPr>
        <p:spPr/>
        <p:txBody>
          <a:bodyPr/>
          <a:lstStyle/>
          <a:p>
            <a:pPr rtl="0"/>
            <a:fld id="{B5CEABB6-07DC-46E8-9B57-56EC44A396E5}" type="slidenum">
              <a:rPr lang="fr-FR" noProof="0" smtClean="0"/>
              <a:t>17</a:t>
            </a:fld>
            <a:endParaRPr lang="fr-FR" noProof="0"/>
          </a:p>
        </p:txBody>
      </p:sp>
      <p:sp>
        <p:nvSpPr>
          <p:cNvPr id="2" name="ZoneTexte 1">
            <a:extLst>
              <a:ext uri="{FF2B5EF4-FFF2-40B4-BE49-F238E27FC236}">
                <a16:creationId xmlns:a16="http://schemas.microsoft.com/office/drawing/2014/main" id="{3260DEA6-99CF-2E2F-43A5-3B7966C673F9}"/>
              </a:ext>
            </a:extLst>
          </p:cNvPr>
          <p:cNvSpPr txBox="1"/>
          <p:nvPr/>
        </p:nvSpPr>
        <p:spPr>
          <a:xfrm>
            <a:off x="1872343" y="1463040"/>
            <a:ext cx="6235337" cy="369332"/>
          </a:xfrm>
          <a:prstGeom prst="rect">
            <a:avLst/>
          </a:prstGeom>
          <a:noFill/>
        </p:spPr>
        <p:txBody>
          <a:bodyPr wrap="square" rtlCol="0">
            <a:spAutoFit/>
          </a:bodyPr>
          <a:lstStyle/>
          <a:p>
            <a:r>
              <a:rPr lang="fr-FR" dirty="0"/>
              <a:t>Réflexion autour des assistants maternels</a:t>
            </a:r>
          </a:p>
        </p:txBody>
      </p:sp>
    </p:spTree>
    <p:extLst>
      <p:ext uri="{BB962C8B-B14F-4D97-AF65-F5344CB8AC3E}">
        <p14:creationId xmlns:p14="http://schemas.microsoft.com/office/powerpoint/2010/main" val="38423610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image 6" descr="Gros plan sur une horloge murale ">
            <a:extLst>
              <a:ext uri="{FF2B5EF4-FFF2-40B4-BE49-F238E27FC236}">
                <a16:creationId xmlns:a16="http://schemas.microsoft.com/office/drawing/2014/main" id="{4CB72E8C-BD65-4DC9-BE83-0E228B6A80A6}"/>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a:stretch/>
        </p:blipFill>
        <p:spPr>
          <a:xfrm>
            <a:off x="1524" y="0"/>
            <a:ext cx="6181344" cy="6858000"/>
          </a:xfrm>
        </p:spPr>
      </p:pic>
      <p:sp>
        <p:nvSpPr>
          <p:cNvPr id="33" name="Titre 32">
            <a:extLst>
              <a:ext uri="{FF2B5EF4-FFF2-40B4-BE49-F238E27FC236}">
                <a16:creationId xmlns:a16="http://schemas.microsoft.com/office/drawing/2014/main" id="{1D291211-3EE5-468A-9544-9DD9E6923594}"/>
              </a:ext>
            </a:extLst>
          </p:cNvPr>
          <p:cNvSpPr>
            <a:spLocks noGrp="1"/>
          </p:cNvSpPr>
          <p:nvPr>
            <p:ph type="title"/>
          </p:nvPr>
        </p:nvSpPr>
        <p:spPr>
          <a:xfrm>
            <a:off x="531846" y="4151376"/>
            <a:ext cx="6017236" cy="914400"/>
          </a:xfrm>
        </p:spPr>
        <p:txBody>
          <a:bodyPr rtlCol="0">
            <a:noAutofit/>
          </a:bodyPr>
          <a:lstStyle/>
          <a:p>
            <a:pPr rtl="0"/>
            <a:r>
              <a:rPr lang="fr-FR" sz="2800" dirty="0"/>
              <a:t>Rappels et infos divers</a:t>
            </a:r>
          </a:p>
        </p:txBody>
      </p:sp>
      <p:pic>
        <p:nvPicPr>
          <p:cNvPr id="12" name="Espace réservé d’image 11" descr="Photo d’une femme sur un ordinateur portable&#10;">
            <a:extLst>
              <a:ext uri="{FF2B5EF4-FFF2-40B4-BE49-F238E27FC236}">
                <a16:creationId xmlns:a16="http://schemas.microsoft.com/office/drawing/2014/main" id="{FF6FCE34-3B74-4337-ACAE-B16A2A0AECFB}"/>
              </a:ext>
            </a:extLst>
          </p:cNvPr>
          <p:cNvPicPr>
            <a:picLocks noGrp="1" noChangeAspect="1"/>
          </p:cNvPicPr>
          <p:nvPr>
            <p:ph type="pic" sz="quarter" idx="15"/>
          </p:nvPr>
        </p:nvPicPr>
        <p:blipFill rotWithShape="1">
          <a:blip r:embed="rId4" cstate="print">
            <a:extLst>
              <a:ext uri="{28A0092B-C50C-407E-A947-70E740481C1C}">
                <a14:useLocalDpi xmlns:a14="http://schemas.microsoft.com/office/drawing/2010/main"/>
              </a:ext>
            </a:extLst>
          </a:blip>
          <a:srcRect/>
          <a:stretch/>
        </p:blipFill>
        <p:spPr>
          <a:xfrm>
            <a:off x="3048000" y="777240"/>
            <a:ext cx="8229600" cy="5303520"/>
          </a:xfrm>
        </p:spPr>
      </p:pic>
      <p:sp>
        <p:nvSpPr>
          <p:cNvPr id="18" name="Espace réservé du numéro de diapositive 17">
            <a:extLst>
              <a:ext uri="{FF2B5EF4-FFF2-40B4-BE49-F238E27FC236}">
                <a16:creationId xmlns:a16="http://schemas.microsoft.com/office/drawing/2014/main" id="{782260B2-4C92-4B33-AF87-E5810D104DAD}"/>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fr-FR" smtClean="0"/>
              <a:pPr rtl="0"/>
              <a:t>18</a:t>
            </a:fld>
            <a:endParaRPr lang="fr-FR"/>
          </a:p>
        </p:txBody>
      </p:sp>
    </p:spTree>
    <p:extLst>
      <p:ext uri="{BB962C8B-B14F-4D97-AF65-F5344CB8AC3E}">
        <p14:creationId xmlns:p14="http://schemas.microsoft.com/office/powerpoint/2010/main" val="21144204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9A5201E-0D0B-4879-A91C-D4ED47D7B6E2}"/>
              </a:ext>
            </a:extLst>
          </p:cNvPr>
          <p:cNvSpPr>
            <a:spLocks noGrp="1"/>
          </p:cNvSpPr>
          <p:nvPr>
            <p:ph type="title"/>
          </p:nvPr>
        </p:nvSpPr>
        <p:spPr>
          <a:xfrm>
            <a:off x="4038600" y="875646"/>
            <a:ext cx="4480560" cy="640080"/>
          </a:xfrm>
        </p:spPr>
        <p:txBody>
          <a:bodyPr rtlCol="0">
            <a:normAutofit/>
          </a:bodyPr>
          <a:lstStyle/>
          <a:p>
            <a:pPr algn="ctr" rtl="0"/>
            <a:r>
              <a:rPr lang="fr-FR" dirty="0"/>
              <a:t>Webinaire Pajemploi</a:t>
            </a:r>
          </a:p>
        </p:txBody>
      </p:sp>
      <p:sp>
        <p:nvSpPr>
          <p:cNvPr id="6" name="Espace réservé du contenu 5">
            <a:extLst>
              <a:ext uri="{FF2B5EF4-FFF2-40B4-BE49-F238E27FC236}">
                <a16:creationId xmlns:a16="http://schemas.microsoft.com/office/drawing/2014/main" id="{DD14AC8A-30D4-48E3-9B06-1BA6665623FE}"/>
              </a:ext>
            </a:extLst>
          </p:cNvPr>
          <p:cNvSpPr>
            <a:spLocks noGrp="1"/>
          </p:cNvSpPr>
          <p:nvPr>
            <p:ph type="body" idx="1"/>
          </p:nvPr>
        </p:nvSpPr>
        <p:spPr>
          <a:xfrm>
            <a:off x="3923647" y="1434974"/>
            <a:ext cx="4344706" cy="365760"/>
          </a:xfrm>
        </p:spPr>
        <p:txBody>
          <a:bodyPr rtlCol="0">
            <a:normAutofit/>
          </a:bodyPr>
          <a:lstStyle/>
          <a:p>
            <a:pPr algn="ctr" rtl="0"/>
            <a:r>
              <a:rPr lang="fr-FR" dirty="0"/>
              <a:t>Mon Pajemploi au quotidien</a:t>
            </a:r>
          </a:p>
        </p:txBody>
      </p:sp>
      <p:sp>
        <p:nvSpPr>
          <p:cNvPr id="29" name="Espace réservé du contenu 28">
            <a:extLst>
              <a:ext uri="{FF2B5EF4-FFF2-40B4-BE49-F238E27FC236}">
                <a16:creationId xmlns:a16="http://schemas.microsoft.com/office/drawing/2014/main" id="{C8A25AC9-18C2-42FA-A68D-B954C9D267D0}"/>
              </a:ext>
            </a:extLst>
          </p:cNvPr>
          <p:cNvSpPr>
            <a:spLocks noGrp="1"/>
          </p:cNvSpPr>
          <p:nvPr>
            <p:ph sz="half" idx="2"/>
          </p:nvPr>
        </p:nvSpPr>
        <p:spPr>
          <a:xfrm>
            <a:off x="1214954" y="1800734"/>
            <a:ext cx="9757845" cy="4181620"/>
          </a:xfrm>
        </p:spPr>
        <p:txBody>
          <a:bodyPr rtlCol="0">
            <a:noAutofit/>
          </a:bodyPr>
          <a:lstStyle/>
          <a:p>
            <a:pPr algn="just">
              <a:lnSpc>
                <a:spcPct val="134000"/>
              </a:lnSpc>
              <a:spcBef>
                <a:spcPts val="0"/>
              </a:spcBef>
            </a:pPr>
            <a:r>
              <a:rPr lang="fr-FR" sz="1500" dirty="0">
                <a:solidFill>
                  <a:srgbClr val="000000"/>
                </a:solidFill>
                <a:effectLst/>
                <a:latin typeface="inherit"/>
                <a:ea typeface="Times New Roman" panose="02020603050405020304" pitchFamily="18" charset="0"/>
                <a:cs typeface="Calibri" panose="020F0502020204030204" pitchFamily="34" charset="0"/>
              </a:rPr>
              <a:t>La Cnaf et l’Urssaf Caisse Nationale vous proposent de découvrir cette application mobile au cours d’un webinaire dédié </a:t>
            </a:r>
            <a:r>
              <a:rPr lang="fr-FR" sz="1500" b="1" dirty="0">
                <a:solidFill>
                  <a:srgbClr val="000000"/>
                </a:solidFill>
                <a:effectLst/>
                <a:latin typeface="inherit"/>
                <a:ea typeface="Times New Roman" panose="02020603050405020304" pitchFamily="18" charset="0"/>
                <a:cs typeface="Calibri" panose="020F0502020204030204" pitchFamily="34" charset="0"/>
              </a:rPr>
              <a:t>le mardi 20 juin à 13h30</a:t>
            </a:r>
            <a:r>
              <a:rPr lang="fr-FR" sz="1500" dirty="0">
                <a:solidFill>
                  <a:srgbClr val="000000"/>
                </a:solidFill>
                <a:effectLst/>
                <a:latin typeface="inherit"/>
                <a:ea typeface="Times New Roman" panose="02020603050405020304" pitchFamily="18" charset="0"/>
                <a:cs typeface="Calibri" panose="020F0502020204030204" pitchFamily="34" charset="0"/>
              </a:rPr>
              <a:t>.</a:t>
            </a:r>
          </a:p>
          <a:p>
            <a:pPr algn="just">
              <a:lnSpc>
                <a:spcPct val="134000"/>
              </a:lnSpc>
              <a:spcBef>
                <a:spcPts val="0"/>
              </a:spcBef>
            </a:pPr>
            <a:endParaRPr lang="fr-FR" sz="1000" dirty="0">
              <a:effectLst/>
              <a:latin typeface="inherit"/>
              <a:ea typeface="Calibri" panose="020F0502020204030204" pitchFamily="34" charset="0"/>
              <a:cs typeface="Arial" panose="020B0604020202020204" pitchFamily="34" charset="0"/>
            </a:endParaRPr>
          </a:p>
          <a:p>
            <a:pPr algn="just">
              <a:lnSpc>
                <a:spcPct val="134000"/>
              </a:lnSpc>
              <a:spcBef>
                <a:spcPts val="0"/>
              </a:spcBef>
            </a:pPr>
            <a:r>
              <a:rPr lang="fr-FR" sz="1500" dirty="0">
                <a:solidFill>
                  <a:srgbClr val="000000"/>
                </a:solidFill>
                <a:latin typeface="inherit"/>
                <a:ea typeface="Times New Roman" panose="02020603050405020304" pitchFamily="18" charset="0"/>
                <a:cs typeface="Calibri" panose="020F0502020204030204" pitchFamily="34" charset="0"/>
              </a:rPr>
              <a:t>L</a:t>
            </a:r>
            <a:r>
              <a:rPr lang="fr-FR" sz="1500" dirty="0">
                <a:solidFill>
                  <a:srgbClr val="000000"/>
                </a:solidFill>
                <a:effectLst/>
                <a:latin typeface="inherit"/>
                <a:ea typeface="Times New Roman" panose="02020603050405020304" pitchFamily="18" charset="0"/>
                <a:cs typeface="Calibri" panose="020F0502020204030204" pitchFamily="34" charset="0"/>
              </a:rPr>
              <a:t>es principales fonctionnalités de l’application seront présentées ainsi que les éléments mis à la disposition de l’ensemble des Relais petite enfance pour les conforter dans leur rôle d’accompagnement auprès des familles et promouvoir cette application auprès d’elles. Il vous sera possible lors du webinaire de poser vos questions sur Pajemploi à l’équipe projet.</a:t>
            </a:r>
          </a:p>
          <a:p>
            <a:pPr algn="just">
              <a:lnSpc>
                <a:spcPct val="134000"/>
              </a:lnSpc>
              <a:spcBef>
                <a:spcPts val="0"/>
              </a:spcBef>
            </a:pPr>
            <a:endParaRPr lang="fr-FR" sz="1000" dirty="0">
              <a:effectLst/>
              <a:latin typeface="inherit"/>
              <a:ea typeface="Calibri" panose="020F0502020204030204" pitchFamily="34" charset="0"/>
              <a:cs typeface="Arial" panose="020B0604020202020204" pitchFamily="34" charset="0"/>
            </a:endParaRPr>
          </a:p>
          <a:p>
            <a:pPr algn="l">
              <a:lnSpc>
                <a:spcPct val="134000"/>
              </a:lnSpc>
              <a:spcBef>
                <a:spcPts val="0"/>
              </a:spcBef>
            </a:pPr>
            <a:r>
              <a:rPr lang="fr-FR" sz="1500" b="1" i="0" cap="all" dirty="0">
                <a:solidFill>
                  <a:srgbClr val="292B2C"/>
                </a:solidFill>
                <a:effectLst/>
                <a:latin typeface="inherit"/>
              </a:rPr>
              <a:t>OBJECTIFS DU WEBINAIRE :</a:t>
            </a:r>
          </a:p>
          <a:p>
            <a:pPr algn="l">
              <a:lnSpc>
                <a:spcPct val="134000"/>
              </a:lnSpc>
              <a:spcBef>
                <a:spcPts val="0"/>
              </a:spcBef>
              <a:buFont typeface="Arial" panose="020B0604020202020204" pitchFamily="34" charset="0"/>
              <a:buChar char="•"/>
            </a:pPr>
            <a:r>
              <a:rPr lang="fr-FR" sz="1500" b="0" i="0" dirty="0">
                <a:solidFill>
                  <a:srgbClr val="292B2C"/>
                </a:solidFill>
                <a:effectLst/>
                <a:latin typeface="inherit"/>
              </a:rPr>
              <a:t>Expliquer le fonctionnement et les avantages de l’application mobile « Mon Pajemploi au quotidien » pour les parents employeurs et les salariés de l’accueil individuel</a:t>
            </a:r>
          </a:p>
          <a:p>
            <a:pPr algn="l">
              <a:lnSpc>
                <a:spcPct val="134000"/>
              </a:lnSpc>
              <a:spcBef>
                <a:spcPts val="0"/>
              </a:spcBef>
              <a:buFont typeface="Arial" panose="020B0604020202020204" pitchFamily="34" charset="0"/>
              <a:buChar char="•"/>
            </a:pPr>
            <a:r>
              <a:rPr lang="fr-FR" sz="1500" b="0" i="0" dirty="0">
                <a:solidFill>
                  <a:srgbClr val="292B2C"/>
                </a:solidFill>
                <a:effectLst/>
                <a:latin typeface="inherit"/>
              </a:rPr>
              <a:t>Présenter la version de démonstration à destination des relais petite enfance et les modalités d’accès</a:t>
            </a:r>
          </a:p>
          <a:p>
            <a:pPr algn="l">
              <a:lnSpc>
                <a:spcPct val="134000"/>
              </a:lnSpc>
              <a:spcBef>
                <a:spcPts val="0"/>
              </a:spcBef>
              <a:buFont typeface="Arial" panose="020B0604020202020204" pitchFamily="34" charset="0"/>
              <a:buChar char="•"/>
            </a:pPr>
            <a:r>
              <a:rPr lang="fr-FR" sz="1500" b="0" i="0" dirty="0">
                <a:solidFill>
                  <a:srgbClr val="292B2C"/>
                </a:solidFill>
                <a:effectLst/>
                <a:latin typeface="inherit"/>
              </a:rPr>
              <a:t>Détailler les supports de communication disponibles pour l’accompagnement des publics</a:t>
            </a:r>
          </a:p>
          <a:p>
            <a:pPr algn="l">
              <a:lnSpc>
                <a:spcPct val="134000"/>
              </a:lnSpc>
              <a:spcBef>
                <a:spcPts val="0"/>
              </a:spcBef>
              <a:buFont typeface="Arial" panose="020B0604020202020204" pitchFamily="34" charset="0"/>
              <a:buChar char="•"/>
            </a:pPr>
            <a:r>
              <a:rPr lang="fr-FR" sz="1500" b="0" i="0" dirty="0">
                <a:solidFill>
                  <a:srgbClr val="292B2C"/>
                </a:solidFill>
                <a:effectLst/>
                <a:latin typeface="inherit"/>
              </a:rPr>
              <a:t>Moment dédié aux questions/réponses</a:t>
            </a:r>
          </a:p>
          <a:p>
            <a:pPr algn="l">
              <a:lnSpc>
                <a:spcPct val="134000"/>
              </a:lnSpc>
              <a:spcBef>
                <a:spcPts val="0"/>
              </a:spcBef>
              <a:buFont typeface="Arial" panose="020B0604020202020204" pitchFamily="34" charset="0"/>
              <a:buChar char="•"/>
            </a:pPr>
            <a:r>
              <a:rPr lang="fr-FR" sz="1500" b="0" i="0" dirty="0">
                <a:solidFill>
                  <a:srgbClr val="292B2C"/>
                </a:solidFill>
                <a:effectLst/>
                <a:latin typeface="inherit"/>
              </a:rPr>
              <a:t>Présenter l'offre Pajemploi + et fournir des éléments de bilan de son utilisation</a:t>
            </a:r>
          </a:p>
          <a:p>
            <a:pPr algn="just" rtl="0">
              <a:lnSpc>
                <a:spcPct val="134000"/>
              </a:lnSpc>
              <a:spcBef>
                <a:spcPts val="0"/>
              </a:spcBef>
            </a:pPr>
            <a:endParaRPr lang="fr-FR" sz="1500" dirty="0">
              <a:latin typeface="inherit"/>
            </a:endParaRPr>
          </a:p>
        </p:txBody>
      </p:sp>
      <p:sp>
        <p:nvSpPr>
          <p:cNvPr id="38" name="Espace réservé du numéro de diapositive 37">
            <a:extLst>
              <a:ext uri="{FF2B5EF4-FFF2-40B4-BE49-F238E27FC236}">
                <a16:creationId xmlns:a16="http://schemas.microsoft.com/office/drawing/2014/main" id="{317B426A-ED12-4FB0-AEFB-637E82DB897A}"/>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fr-FR" smtClean="0"/>
              <a:pPr rtl="0"/>
              <a:t>19</a:t>
            </a:fld>
            <a:endParaRPr lang="fr-FR"/>
          </a:p>
        </p:txBody>
      </p:sp>
    </p:spTree>
    <p:extLst>
      <p:ext uri="{BB962C8B-B14F-4D97-AF65-F5344CB8AC3E}">
        <p14:creationId xmlns:p14="http://schemas.microsoft.com/office/powerpoint/2010/main" val="1594094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719F29B-F233-48AF-8261-F33A4E079E3E}"/>
              </a:ext>
            </a:extLst>
          </p:cNvPr>
          <p:cNvSpPr>
            <a:spLocks noGrp="1"/>
          </p:cNvSpPr>
          <p:nvPr>
            <p:ph type="title"/>
          </p:nvPr>
        </p:nvSpPr>
        <p:spPr>
          <a:xfrm>
            <a:off x="1463040" y="1828800"/>
            <a:ext cx="4087368" cy="841248"/>
          </a:xfrm>
        </p:spPr>
        <p:txBody>
          <a:bodyPr rtlCol="0">
            <a:normAutofit/>
          </a:bodyPr>
          <a:lstStyle/>
          <a:p>
            <a:pPr algn="ctr" rtl="0"/>
            <a:r>
              <a:rPr lang="fr-FR" dirty="0"/>
              <a:t>Ordre du jour</a:t>
            </a:r>
          </a:p>
        </p:txBody>
      </p:sp>
      <p:sp>
        <p:nvSpPr>
          <p:cNvPr id="3" name="Sous-titre 2">
            <a:extLst>
              <a:ext uri="{FF2B5EF4-FFF2-40B4-BE49-F238E27FC236}">
                <a16:creationId xmlns:a16="http://schemas.microsoft.com/office/drawing/2014/main" id="{35E3EA69-4E0E-41BD-8095-A124225A2647}"/>
              </a:ext>
            </a:extLst>
          </p:cNvPr>
          <p:cNvSpPr>
            <a:spLocks noGrp="1"/>
          </p:cNvSpPr>
          <p:nvPr>
            <p:ph idx="1"/>
          </p:nvPr>
        </p:nvSpPr>
        <p:spPr>
          <a:xfrm>
            <a:off x="1463040" y="2799983"/>
            <a:ext cx="4087368" cy="2203704"/>
          </a:xfrm>
        </p:spPr>
        <p:txBody>
          <a:bodyPr vert="horz" lIns="91440" tIns="45720" rIns="91440" bIns="45720" rtlCol="0" anchor="t">
            <a:normAutofit/>
          </a:bodyPr>
          <a:lstStyle/>
          <a:p>
            <a:pPr marL="285750" indent="-285750">
              <a:buFont typeface="Wingdings" panose="05000000000000000000" pitchFamily="2" charset="2"/>
              <a:buChar char="ü"/>
            </a:pPr>
            <a:r>
              <a:rPr lang="fr-FR" sz="1600" dirty="0"/>
              <a:t>Intervention du PRH</a:t>
            </a:r>
          </a:p>
          <a:p>
            <a:pPr marL="285750" indent="-285750" rtl="0">
              <a:buFont typeface="Wingdings" panose="05000000000000000000" pitchFamily="2" charset="2"/>
              <a:buChar char="ü"/>
            </a:pPr>
            <a:r>
              <a:rPr lang="fr-FR" sz="1600" dirty="0"/>
              <a:t>Retour groupe de travail sur l’observatoire</a:t>
            </a:r>
          </a:p>
          <a:p>
            <a:pPr marL="285750" indent="-285750" rtl="0">
              <a:buFont typeface="Wingdings" panose="05000000000000000000" pitchFamily="2" charset="2"/>
              <a:buChar char="ü"/>
            </a:pPr>
            <a:r>
              <a:rPr lang="fr-FR" sz="1600" dirty="0"/>
              <a:t>Charte départementale du handicap</a:t>
            </a:r>
          </a:p>
          <a:p>
            <a:pPr marL="285750" indent="-285750" rtl="0">
              <a:buFont typeface="Wingdings" panose="05000000000000000000" pitchFamily="2" charset="2"/>
              <a:buChar char="ü"/>
            </a:pPr>
            <a:r>
              <a:rPr lang="fr-FR" sz="1600" dirty="0"/>
              <a:t>Divers rappels</a:t>
            </a:r>
          </a:p>
          <a:p>
            <a:pPr marL="285750" indent="-285750" rtl="0">
              <a:buFont typeface="Wingdings" panose="05000000000000000000" pitchFamily="2" charset="2"/>
              <a:buChar char="ü"/>
            </a:pPr>
            <a:r>
              <a:rPr lang="fr-FR" sz="1600" dirty="0"/>
              <a:t>Diverses infos</a:t>
            </a:r>
          </a:p>
        </p:txBody>
      </p:sp>
      <p:sp>
        <p:nvSpPr>
          <p:cNvPr id="4" name="Espace réservé du numéro de diapositive 3">
            <a:extLst>
              <a:ext uri="{FF2B5EF4-FFF2-40B4-BE49-F238E27FC236}">
                <a16:creationId xmlns:a16="http://schemas.microsoft.com/office/drawing/2014/main" id="{328F602C-7F98-4C02-99D4-ED65E00D66A4}"/>
              </a:ext>
            </a:extLst>
          </p:cNvPr>
          <p:cNvSpPr>
            <a:spLocks noGrp="1"/>
          </p:cNvSpPr>
          <p:nvPr>
            <p:ph type="sldNum" sz="quarter" idx="12"/>
          </p:nvPr>
        </p:nvSpPr>
        <p:spPr>
          <a:xfrm>
            <a:off x="8610600" y="6356350"/>
            <a:ext cx="2743200" cy="365125"/>
          </a:xfrm>
        </p:spPr>
        <p:txBody>
          <a:bodyPr rtlCol="0"/>
          <a:lstStyle/>
          <a:p>
            <a:pPr rtl="0"/>
            <a:fld id="{19B51A1E-902D-48AF-9020-955120F399B6}" type="slidenum">
              <a:rPr lang="fr-FR" smtClean="0"/>
              <a:pPr/>
              <a:t>2</a:t>
            </a:fld>
            <a:endParaRPr lang="fr-FR" dirty="0"/>
          </a:p>
        </p:txBody>
      </p:sp>
      <p:pic>
        <p:nvPicPr>
          <p:cNvPr id="9" name="Espace réservé pour une image  8">
            <a:extLst>
              <a:ext uri="{FF2B5EF4-FFF2-40B4-BE49-F238E27FC236}">
                <a16:creationId xmlns:a16="http://schemas.microsoft.com/office/drawing/2014/main" id="{0EB1A512-9275-D492-053E-4828659CE068}"/>
              </a:ext>
            </a:extLst>
          </p:cNvPr>
          <p:cNvPicPr>
            <a:picLocks noGrp="1" noChangeAspect="1"/>
          </p:cNvPicPr>
          <p:nvPr>
            <p:ph type="pic" sz="quarter" idx="15"/>
          </p:nvPr>
        </p:nvPicPr>
        <p:blipFill>
          <a:blip r:embed="rId3"/>
          <a:srcRect l="17438" r="17438"/>
          <a:stretch>
            <a:fillRect/>
          </a:stretch>
        </p:blipFill>
        <p:spPr>
          <a:xfrm>
            <a:off x="6099048" y="777240"/>
            <a:ext cx="5173386" cy="5292000"/>
          </a:xfrm>
          <a:prstGeom prst="rect">
            <a:avLst/>
          </a:prstGeom>
        </p:spPr>
      </p:pic>
    </p:spTree>
    <p:extLst>
      <p:ext uri="{BB962C8B-B14F-4D97-AF65-F5344CB8AC3E}">
        <p14:creationId xmlns:p14="http://schemas.microsoft.com/office/powerpoint/2010/main" val="19420260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5031FE9-9059-4FE8-B4AC-9771F23A1B89}"/>
              </a:ext>
            </a:extLst>
          </p:cNvPr>
          <p:cNvSpPr>
            <a:spLocks noGrp="1"/>
          </p:cNvSpPr>
          <p:nvPr>
            <p:ph type="title"/>
          </p:nvPr>
        </p:nvSpPr>
        <p:spPr>
          <a:xfrm>
            <a:off x="1066800" y="1500288"/>
            <a:ext cx="10058400" cy="565265"/>
          </a:xfrm>
        </p:spPr>
        <p:txBody>
          <a:bodyPr rtlCol="0">
            <a:normAutofit/>
          </a:bodyPr>
          <a:lstStyle/>
          <a:p>
            <a:pPr rtl="0"/>
            <a:r>
              <a:rPr lang="fr-FR" dirty="0"/>
              <a:t>Bilan Sphinx</a:t>
            </a:r>
          </a:p>
        </p:txBody>
      </p:sp>
      <p:sp>
        <p:nvSpPr>
          <p:cNvPr id="12" name="Espace réservé du contenu 11">
            <a:extLst>
              <a:ext uri="{FF2B5EF4-FFF2-40B4-BE49-F238E27FC236}">
                <a16:creationId xmlns:a16="http://schemas.microsoft.com/office/drawing/2014/main" id="{9E1D7404-44B2-41E5-9B1C-26216EB1EC6C}"/>
              </a:ext>
            </a:extLst>
          </p:cNvPr>
          <p:cNvSpPr>
            <a:spLocks noGrp="1"/>
          </p:cNvSpPr>
          <p:nvPr>
            <p:ph idx="15"/>
          </p:nvPr>
        </p:nvSpPr>
        <p:spPr>
          <a:xfrm>
            <a:off x="1911532" y="2462965"/>
            <a:ext cx="8368936" cy="2924861"/>
          </a:xfrm>
        </p:spPr>
        <p:txBody>
          <a:bodyPr rtlCol="0">
            <a:normAutofit/>
          </a:bodyPr>
          <a:lstStyle/>
          <a:p>
            <a:pPr rtl="0"/>
            <a:r>
              <a:rPr lang="fr-FR" sz="2000" b="1" dirty="0"/>
              <a:t>Au 12 juin 2023 :</a:t>
            </a:r>
          </a:p>
          <a:p>
            <a:pPr rtl="0"/>
            <a:endParaRPr lang="fr-FR" sz="2000" b="1" dirty="0"/>
          </a:p>
          <a:p>
            <a:pPr marL="285750" indent="-285750" rtl="0">
              <a:buFont typeface="Arial" panose="020B0604020202020204" pitchFamily="34" charset="0"/>
              <a:buChar char="•"/>
            </a:pPr>
            <a:r>
              <a:rPr lang="fr-FR" sz="2000" dirty="0"/>
              <a:t>1 questionnaire Sphinx n’est toujours pas saisi sur Sphinx </a:t>
            </a:r>
          </a:p>
          <a:p>
            <a:pPr marL="285750" indent="-285750" rtl="0">
              <a:buFont typeface="Arial" panose="020B0604020202020204" pitchFamily="34" charset="0"/>
              <a:buChar char="•"/>
            </a:pPr>
            <a:r>
              <a:rPr lang="fr-FR" sz="2000" dirty="0"/>
              <a:t>3 autres ne sont pas validés par le RPE.</a:t>
            </a:r>
          </a:p>
          <a:p>
            <a:pPr rtl="0"/>
            <a:endParaRPr lang="fr-FR" sz="2000" dirty="0"/>
          </a:p>
          <a:p>
            <a:pPr rtl="0"/>
            <a:endParaRPr lang="fr-FR" sz="2000" dirty="0"/>
          </a:p>
          <a:p>
            <a:pPr rtl="0"/>
            <a:r>
              <a:rPr lang="fr-FR" sz="2000" dirty="0"/>
              <a:t>Attention, c’est une pièce obligatoire pour bénéficier de la PS RPE.</a:t>
            </a:r>
          </a:p>
        </p:txBody>
      </p:sp>
      <p:sp>
        <p:nvSpPr>
          <p:cNvPr id="7" name="Espace réservé du numéro de diapositive 6">
            <a:extLst>
              <a:ext uri="{FF2B5EF4-FFF2-40B4-BE49-F238E27FC236}">
                <a16:creationId xmlns:a16="http://schemas.microsoft.com/office/drawing/2014/main" id="{09DFFA6E-5749-4A02-AB2E-8856A55ED7B8}"/>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fr-FR" smtClean="0"/>
              <a:pPr rtl="0"/>
              <a:t>20</a:t>
            </a:fld>
            <a:endParaRPr lang="fr-FR"/>
          </a:p>
        </p:txBody>
      </p:sp>
      <p:pic>
        <p:nvPicPr>
          <p:cNvPr id="27" name="Graphisme 26" descr="Contour d’un histogramme avec tendance à la hausse">
            <a:extLst>
              <a:ext uri="{FF2B5EF4-FFF2-40B4-BE49-F238E27FC236}">
                <a16:creationId xmlns:a16="http://schemas.microsoft.com/office/drawing/2014/main" id="{64F99BBE-1996-4227-A4DE-D13CD351493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154206" y="1334033"/>
            <a:ext cx="731520" cy="731520"/>
          </a:xfrm>
          <a:prstGeom prst="rect">
            <a:avLst/>
          </a:prstGeom>
        </p:spPr>
      </p:pic>
    </p:spTree>
    <p:extLst>
      <p:ext uri="{BB962C8B-B14F-4D97-AF65-F5344CB8AC3E}">
        <p14:creationId xmlns:p14="http://schemas.microsoft.com/office/powerpoint/2010/main" val="3153892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91CFAB-A735-4A31-A51D-42FE1F5E94E0}"/>
              </a:ext>
            </a:extLst>
          </p:cNvPr>
          <p:cNvSpPr>
            <a:spLocks noGrp="1"/>
          </p:cNvSpPr>
          <p:nvPr>
            <p:ph type="title"/>
          </p:nvPr>
        </p:nvSpPr>
        <p:spPr>
          <a:xfrm>
            <a:off x="1066800" y="1500288"/>
            <a:ext cx="10058400" cy="565265"/>
          </a:xfrm>
        </p:spPr>
        <p:txBody>
          <a:bodyPr rtlCol="0">
            <a:normAutofit/>
          </a:bodyPr>
          <a:lstStyle/>
          <a:p>
            <a:pPr rtl="0"/>
            <a:r>
              <a:rPr lang="fr-FR" dirty="0"/>
              <a:t>Mon enfant.fr</a:t>
            </a:r>
          </a:p>
        </p:txBody>
      </p:sp>
      <p:sp>
        <p:nvSpPr>
          <p:cNvPr id="40" name="Espace réservé du contenu 28">
            <a:extLst>
              <a:ext uri="{FF2B5EF4-FFF2-40B4-BE49-F238E27FC236}">
                <a16:creationId xmlns:a16="http://schemas.microsoft.com/office/drawing/2014/main" id="{DA2C1685-839D-BB46-B1E8-A38664748DCC}"/>
              </a:ext>
            </a:extLst>
          </p:cNvPr>
          <p:cNvSpPr>
            <a:spLocks noGrp="1"/>
          </p:cNvSpPr>
          <p:nvPr>
            <p:ph idx="16"/>
          </p:nvPr>
        </p:nvSpPr>
        <p:spPr>
          <a:xfrm>
            <a:off x="1657183" y="2411516"/>
            <a:ext cx="4273354" cy="274320"/>
          </a:xfrm>
        </p:spPr>
        <p:txBody>
          <a:bodyPr rtlCol="0"/>
          <a:lstStyle/>
          <a:p>
            <a:pPr rtl="0"/>
            <a:r>
              <a:rPr lang="fr-FR" dirty="0"/>
              <a:t>Nombre d’assistants maternels inscrits :</a:t>
            </a:r>
          </a:p>
        </p:txBody>
      </p:sp>
      <p:sp>
        <p:nvSpPr>
          <p:cNvPr id="38" name="Espace réservé du contenu 3">
            <a:extLst>
              <a:ext uri="{FF2B5EF4-FFF2-40B4-BE49-F238E27FC236}">
                <a16:creationId xmlns:a16="http://schemas.microsoft.com/office/drawing/2014/main" id="{032280DC-AEF9-204E-A92B-A433E91E435C}"/>
              </a:ext>
            </a:extLst>
          </p:cNvPr>
          <p:cNvSpPr>
            <a:spLocks noGrp="1"/>
          </p:cNvSpPr>
          <p:nvPr>
            <p:ph idx="1"/>
          </p:nvPr>
        </p:nvSpPr>
        <p:spPr>
          <a:xfrm>
            <a:off x="1657183" y="2707071"/>
            <a:ext cx="9228530" cy="731520"/>
          </a:xfrm>
        </p:spPr>
        <p:txBody>
          <a:bodyPr vert="horz" lIns="91440" tIns="45720" rIns="91440" bIns="45720" rtlCol="0" anchor="t">
            <a:normAutofit/>
          </a:bodyPr>
          <a:lstStyle/>
          <a:p>
            <a:pPr rtl="0"/>
            <a:r>
              <a:rPr lang="fr-FR" sz="1300" dirty="0"/>
              <a:t>1…. À ce jour.</a:t>
            </a:r>
          </a:p>
        </p:txBody>
      </p:sp>
      <p:sp>
        <p:nvSpPr>
          <p:cNvPr id="43" name="Espace réservé du contenu 31">
            <a:extLst>
              <a:ext uri="{FF2B5EF4-FFF2-40B4-BE49-F238E27FC236}">
                <a16:creationId xmlns:a16="http://schemas.microsoft.com/office/drawing/2014/main" id="{FFD777EC-E653-DE40-A635-99F5A0B723DE}"/>
              </a:ext>
            </a:extLst>
          </p:cNvPr>
          <p:cNvSpPr>
            <a:spLocks noGrp="1"/>
          </p:cNvSpPr>
          <p:nvPr>
            <p:ph idx="19"/>
          </p:nvPr>
        </p:nvSpPr>
        <p:spPr>
          <a:xfrm>
            <a:off x="1657183" y="3567512"/>
            <a:ext cx="4114800" cy="274320"/>
          </a:xfrm>
        </p:spPr>
        <p:txBody>
          <a:bodyPr rtlCol="0"/>
          <a:lstStyle/>
          <a:p>
            <a:pPr rtl="0"/>
            <a:r>
              <a:rPr lang="fr-FR" dirty="0"/>
              <a:t>Rappels :</a:t>
            </a:r>
          </a:p>
        </p:txBody>
      </p:sp>
      <p:sp>
        <p:nvSpPr>
          <p:cNvPr id="42" name="Espace réservé du contenu 30">
            <a:extLst>
              <a:ext uri="{FF2B5EF4-FFF2-40B4-BE49-F238E27FC236}">
                <a16:creationId xmlns:a16="http://schemas.microsoft.com/office/drawing/2014/main" id="{F040CB1D-0082-0741-910A-688CA7131529}"/>
              </a:ext>
            </a:extLst>
          </p:cNvPr>
          <p:cNvSpPr>
            <a:spLocks noGrp="1"/>
          </p:cNvSpPr>
          <p:nvPr>
            <p:ph idx="18"/>
          </p:nvPr>
        </p:nvSpPr>
        <p:spPr>
          <a:xfrm>
            <a:off x="1657182" y="3863066"/>
            <a:ext cx="9228531" cy="1120245"/>
          </a:xfrm>
        </p:spPr>
        <p:txBody>
          <a:bodyPr rtlCol="0">
            <a:normAutofit fontScale="92500"/>
          </a:bodyPr>
          <a:lstStyle/>
          <a:p>
            <a:pPr rtl="0"/>
            <a:r>
              <a:rPr lang="fr-FR" sz="1300" dirty="0"/>
              <a:t>Les RPE ont pour mission d’accompagner les assistants maternels sur Monenfant.fr </a:t>
            </a:r>
            <a:r>
              <a:rPr lang="fr-FR" sz="1300" dirty="0">
                <a:sym typeface="Wingdings" panose="05000000000000000000" pitchFamily="2" charset="2"/>
              </a:rPr>
              <a:t> Ne pas renvoyer systématiquement vers la Caf, sans accompagnement préalable.</a:t>
            </a:r>
          </a:p>
          <a:p>
            <a:pPr rtl="0"/>
            <a:r>
              <a:rPr lang="fr-FR" sz="1300" dirty="0">
                <a:sym typeface="Wingdings" panose="05000000000000000000" pitchFamily="2" charset="2"/>
              </a:rPr>
              <a:t>Attention, ne transmettez pas les coordonnées directs de Carine </a:t>
            </a:r>
            <a:r>
              <a:rPr lang="fr-FR" sz="1300" dirty="0" err="1">
                <a:sym typeface="Wingdings" panose="05000000000000000000" pitchFamily="2" charset="2"/>
              </a:rPr>
              <a:t>Dalus</a:t>
            </a:r>
            <a:r>
              <a:rPr lang="fr-FR" sz="1300" dirty="0">
                <a:sym typeface="Wingdings" panose="05000000000000000000" pitchFamily="2" charset="2"/>
              </a:rPr>
              <a:t>. Les assistants maternels doivent passer par le site monenfant.fr.</a:t>
            </a:r>
            <a:endParaRPr lang="fr-FR" sz="1300" dirty="0"/>
          </a:p>
        </p:txBody>
      </p:sp>
      <p:sp>
        <p:nvSpPr>
          <p:cNvPr id="7" name="Espace réservé du numéro de diapositive 6">
            <a:extLst>
              <a:ext uri="{FF2B5EF4-FFF2-40B4-BE49-F238E27FC236}">
                <a16:creationId xmlns:a16="http://schemas.microsoft.com/office/drawing/2014/main" id="{3235D3B1-302E-4611-8FB6-958884D2C8A7}"/>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fr-FR" smtClean="0"/>
              <a:pPr rtl="0"/>
              <a:t>21</a:t>
            </a:fld>
            <a:endParaRPr lang="fr-FR"/>
          </a:p>
        </p:txBody>
      </p:sp>
    </p:spTree>
    <p:extLst>
      <p:ext uri="{BB962C8B-B14F-4D97-AF65-F5344CB8AC3E}">
        <p14:creationId xmlns:p14="http://schemas.microsoft.com/office/powerpoint/2010/main" val="5170457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CAEE93-8585-46D4-A7EC-F184E317CB2E}"/>
              </a:ext>
            </a:extLst>
          </p:cNvPr>
          <p:cNvSpPr>
            <a:spLocks noGrp="1"/>
          </p:cNvSpPr>
          <p:nvPr>
            <p:ph type="title"/>
          </p:nvPr>
        </p:nvSpPr>
        <p:spPr>
          <a:xfrm>
            <a:off x="4275909" y="2737983"/>
            <a:ext cx="3675017" cy="640080"/>
          </a:xfrm>
        </p:spPr>
        <p:txBody>
          <a:bodyPr rtlCol="0">
            <a:normAutofit fontScale="90000"/>
          </a:bodyPr>
          <a:lstStyle/>
          <a:p>
            <a:pPr rtl="0"/>
            <a:r>
              <a:rPr lang="fr-FR" dirty="0"/>
              <a:t>Merci de votre attention</a:t>
            </a:r>
            <a:br>
              <a:rPr lang="fr-FR" dirty="0"/>
            </a:br>
            <a:r>
              <a:rPr lang="fr-FR" dirty="0"/>
              <a:t>et bel été à toutes !</a:t>
            </a:r>
          </a:p>
        </p:txBody>
      </p:sp>
      <p:sp>
        <p:nvSpPr>
          <p:cNvPr id="3" name="Espace réservé du contenu 2">
            <a:extLst>
              <a:ext uri="{FF2B5EF4-FFF2-40B4-BE49-F238E27FC236}">
                <a16:creationId xmlns:a16="http://schemas.microsoft.com/office/drawing/2014/main" id="{24AFFC60-19C3-4901-93F7-7AAF4C09F8C6}"/>
              </a:ext>
            </a:extLst>
          </p:cNvPr>
          <p:cNvSpPr>
            <a:spLocks noGrp="1"/>
          </p:cNvSpPr>
          <p:nvPr>
            <p:ph idx="1"/>
          </p:nvPr>
        </p:nvSpPr>
        <p:spPr>
          <a:xfrm>
            <a:off x="4724400" y="4027718"/>
            <a:ext cx="2743200" cy="2651760"/>
          </a:xfrm>
        </p:spPr>
        <p:txBody>
          <a:bodyPr rtlCol="0">
            <a:normAutofit/>
          </a:bodyPr>
          <a:lstStyle/>
          <a:p>
            <a:pPr rtl="0"/>
            <a:r>
              <a:rPr lang="fr-FR" sz="2000" b="1" dirty="0"/>
              <a:t>Prochaine rencontre</a:t>
            </a:r>
          </a:p>
          <a:p>
            <a:pPr rtl="0"/>
            <a:r>
              <a:rPr lang="fr-FR" sz="2000" b="1" dirty="0"/>
              <a:t>le 25 septembre 2023</a:t>
            </a:r>
          </a:p>
          <a:p>
            <a:pPr rtl="0"/>
            <a:r>
              <a:rPr lang="fr-FR" sz="2000" b="1" dirty="0"/>
              <a:t>à 14h à la Caf</a:t>
            </a:r>
          </a:p>
        </p:txBody>
      </p:sp>
      <p:sp>
        <p:nvSpPr>
          <p:cNvPr id="6" name="Espace réservé du numéro de diapositive 5">
            <a:extLst>
              <a:ext uri="{FF2B5EF4-FFF2-40B4-BE49-F238E27FC236}">
                <a16:creationId xmlns:a16="http://schemas.microsoft.com/office/drawing/2014/main" id="{B15AAE72-0077-4E8E-B3AE-0F0879374130}"/>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fr-FR" smtClean="0"/>
              <a:pPr rtl="0"/>
              <a:t>22</a:t>
            </a:fld>
            <a:endParaRPr lang="fr-FR"/>
          </a:p>
        </p:txBody>
      </p:sp>
    </p:spTree>
    <p:extLst>
      <p:ext uri="{BB962C8B-B14F-4D97-AF65-F5344CB8AC3E}">
        <p14:creationId xmlns:p14="http://schemas.microsoft.com/office/powerpoint/2010/main" val="22714331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FAD2AE59-5630-4D5C-83A9-4CDEF4D7DCFB}"/>
              </a:ext>
            </a:extLst>
          </p:cNvPr>
          <p:cNvSpPr>
            <a:spLocks noGrp="1"/>
          </p:cNvSpPr>
          <p:nvPr>
            <p:ph type="title"/>
          </p:nvPr>
        </p:nvSpPr>
        <p:spPr>
          <a:xfrm>
            <a:off x="1600199" y="1371600"/>
            <a:ext cx="9050383" cy="640080"/>
          </a:xfrm>
        </p:spPr>
        <p:txBody>
          <a:bodyPr rtlCol="0">
            <a:noAutofit/>
          </a:bodyPr>
          <a:lstStyle/>
          <a:p>
            <a:pPr algn="ctr" rtl="0"/>
            <a:r>
              <a:rPr lang="fr-FR" dirty="0"/>
              <a:t>Le Pôle Ressources Handicap 37</a:t>
            </a:r>
          </a:p>
        </p:txBody>
      </p:sp>
      <p:sp>
        <p:nvSpPr>
          <p:cNvPr id="5" name="Espace réservé du texte 4">
            <a:extLst>
              <a:ext uri="{FF2B5EF4-FFF2-40B4-BE49-F238E27FC236}">
                <a16:creationId xmlns:a16="http://schemas.microsoft.com/office/drawing/2014/main" id="{F8657664-A458-4DDD-ACC2-1D87FCD6FCA9}"/>
              </a:ext>
            </a:extLst>
          </p:cNvPr>
          <p:cNvSpPr>
            <a:spLocks noGrp="1"/>
          </p:cNvSpPr>
          <p:nvPr>
            <p:ph type="body" idx="1"/>
          </p:nvPr>
        </p:nvSpPr>
        <p:spPr>
          <a:xfrm>
            <a:off x="6254495" y="3026227"/>
            <a:ext cx="4787973" cy="365760"/>
          </a:xfrm>
        </p:spPr>
        <p:txBody>
          <a:bodyPr rtlCol="0">
            <a:noAutofit/>
          </a:bodyPr>
          <a:lstStyle/>
          <a:p>
            <a:pPr algn="ctr" rtl="0"/>
            <a:r>
              <a:rPr lang="fr-FR" sz="2000" dirty="0"/>
              <a:t>Perspective pour 2023-2024 :</a:t>
            </a:r>
          </a:p>
        </p:txBody>
      </p:sp>
      <p:sp>
        <p:nvSpPr>
          <p:cNvPr id="6" name="Espace réservé du contenu 5">
            <a:extLst>
              <a:ext uri="{FF2B5EF4-FFF2-40B4-BE49-F238E27FC236}">
                <a16:creationId xmlns:a16="http://schemas.microsoft.com/office/drawing/2014/main" id="{5A6B31B0-7B84-475D-961F-09C0191F91A2}"/>
              </a:ext>
            </a:extLst>
          </p:cNvPr>
          <p:cNvSpPr>
            <a:spLocks noGrp="1"/>
          </p:cNvSpPr>
          <p:nvPr>
            <p:ph sz="half" idx="2"/>
          </p:nvPr>
        </p:nvSpPr>
        <p:spPr>
          <a:xfrm>
            <a:off x="6254495" y="3492571"/>
            <a:ext cx="4787973" cy="923053"/>
          </a:xfrm>
        </p:spPr>
        <p:txBody>
          <a:bodyPr vert="horz" lIns="91440" tIns="45720" rIns="91440" bIns="45720" rtlCol="0" anchor="t">
            <a:normAutofit/>
          </a:bodyPr>
          <a:lstStyle/>
          <a:p>
            <a:pPr algn="just"/>
            <a:r>
              <a:rPr lang="fr-FR" sz="1800" b="1" dirty="0"/>
              <a:t>Intensifier</a:t>
            </a:r>
            <a:r>
              <a:rPr lang="fr-FR" sz="1800" dirty="0"/>
              <a:t> et augmenter des </a:t>
            </a:r>
            <a:r>
              <a:rPr lang="fr-FR" sz="1800" b="1" dirty="0"/>
              <a:t>actions de sensibilisation à destination des assistants maternels</a:t>
            </a:r>
            <a:endParaRPr lang="fr-FR" sz="1800" dirty="0"/>
          </a:p>
        </p:txBody>
      </p:sp>
      <p:sp>
        <p:nvSpPr>
          <p:cNvPr id="2" name="Espace réservé de la date 1">
            <a:extLst>
              <a:ext uri="{FF2B5EF4-FFF2-40B4-BE49-F238E27FC236}">
                <a16:creationId xmlns:a16="http://schemas.microsoft.com/office/drawing/2014/main" id="{68863A97-A73A-4927-A883-9002F499C562}"/>
              </a:ext>
            </a:extLst>
          </p:cNvPr>
          <p:cNvSpPr>
            <a:spLocks noGrp="1"/>
          </p:cNvSpPr>
          <p:nvPr>
            <p:ph type="dt" sz="half" idx="10"/>
          </p:nvPr>
        </p:nvSpPr>
        <p:spPr>
          <a:xfrm>
            <a:off x="838200" y="6356350"/>
            <a:ext cx="2743200" cy="365125"/>
          </a:xfrm>
        </p:spPr>
        <p:txBody>
          <a:bodyPr rtlCol="0"/>
          <a:lstStyle/>
          <a:p>
            <a:pPr rtl="0"/>
            <a:r>
              <a:rPr lang="fr-FR" dirty="0"/>
              <a:t>20XX</a:t>
            </a:r>
          </a:p>
        </p:txBody>
      </p:sp>
      <p:sp>
        <p:nvSpPr>
          <p:cNvPr id="3" name="Espace réservé du pied de page 2">
            <a:extLst>
              <a:ext uri="{FF2B5EF4-FFF2-40B4-BE49-F238E27FC236}">
                <a16:creationId xmlns:a16="http://schemas.microsoft.com/office/drawing/2014/main" id="{B6A8DBFE-0476-41B3-9106-C29360C706E9}"/>
              </a:ext>
            </a:extLst>
          </p:cNvPr>
          <p:cNvSpPr>
            <a:spLocks noGrp="1"/>
          </p:cNvSpPr>
          <p:nvPr>
            <p:ph type="ftr" sz="quarter" idx="11"/>
          </p:nvPr>
        </p:nvSpPr>
        <p:spPr>
          <a:xfrm>
            <a:off x="4038600" y="6356350"/>
            <a:ext cx="4114800" cy="365125"/>
          </a:xfrm>
        </p:spPr>
        <p:txBody>
          <a:bodyPr rtlCol="0"/>
          <a:lstStyle/>
          <a:p>
            <a:pPr rtl="0"/>
            <a:r>
              <a:rPr lang="fr-FR" dirty="0"/>
              <a:t>Plan de développement </a:t>
            </a:r>
            <a:r>
              <a:rPr lang="fr-FR" dirty="0" err="1"/>
              <a:t>Contoso</a:t>
            </a:r>
            <a:endParaRPr lang="fr-FR" dirty="0"/>
          </a:p>
        </p:txBody>
      </p:sp>
      <p:sp>
        <p:nvSpPr>
          <p:cNvPr id="8" name="Espace réservé du numéro de diapositive 7">
            <a:extLst>
              <a:ext uri="{FF2B5EF4-FFF2-40B4-BE49-F238E27FC236}">
                <a16:creationId xmlns:a16="http://schemas.microsoft.com/office/drawing/2014/main" id="{47081026-6073-4FB4-BACC-6C021DD4E921}"/>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fr-FR" smtClean="0"/>
              <a:pPr rtl="0"/>
              <a:t>3</a:t>
            </a:fld>
            <a:endParaRPr lang="fr-FR" dirty="0"/>
          </a:p>
        </p:txBody>
      </p:sp>
      <p:grpSp>
        <p:nvGrpSpPr>
          <p:cNvPr id="19" name="Groupe 18">
            <a:extLst>
              <a:ext uri="{FF2B5EF4-FFF2-40B4-BE49-F238E27FC236}">
                <a16:creationId xmlns:a16="http://schemas.microsoft.com/office/drawing/2014/main" id="{6B4097E2-6423-C136-ADD2-6EF09DB5C388}"/>
              </a:ext>
            </a:extLst>
          </p:cNvPr>
          <p:cNvGrpSpPr/>
          <p:nvPr/>
        </p:nvGrpSpPr>
        <p:grpSpPr>
          <a:xfrm>
            <a:off x="2209800" y="2200713"/>
            <a:ext cx="3132000" cy="3132000"/>
            <a:chOff x="4400550" y="3020179"/>
            <a:chExt cx="3390900" cy="3352800"/>
          </a:xfrm>
        </p:grpSpPr>
        <p:sp>
          <p:nvSpPr>
            <p:cNvPr id="20" name="Ellipse 19">
              <a:extLst>
                <a:ext uri="{FF2B5EF4-FFF2-40B4-BE49-F238E27FC236}">
                  <a16:creationId xmlns:a16="http://schemas.microsoft.com/office/drawing/2014/main" id="{64FCEDAA-2C32-FA82-8817-2AF540FB0CAF}"/>
                </a:ext>
              </a:extLst>
            </p:cNvPr>
            <p:cNvSpPr/>
            <p:nvPr/>
          </p:nvSpPr>
          <p:spPr>
            <a:xfrm>
              <a:off x="4400550" y="3020179"/>
              <a:ext cx="3390900" cy="3352800"/>
            </a:xfrm>
            <a:prstGeom prst="ellipse">
              <a:avLst/>
            </a:prstGeom>
            <a:noFill/>
            <a:ln w="38100" cap="flat" cmpd="sng" algn="ctr">
              <a:solidFill>
                <a:srgbClr val="4472C4">
                  <a:shade val="50000"/>
                </a:srgbClr>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1" name="Image 20">
              <a:extLst>
                <a:ext uri="{FF2B5EF4-FFF2-40B4-BE49-F238E27FC236}">
                  <a16:creationId xmlns:a16="http://schemas.microsoft.com/office/drawing/2014/main" id="{A704821A-8387-6F8F-8EEA-B5642ADBDD6B}"/>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0" b="92846" l="3199" r="99026">
                          <a14:foregroundMark x1="69819" y1="89919" x2="69819" y2="89919"/>
                          <a14:foregroundMark x1="65229" y1="83902" x2="65229" y2="83902"/>
                          <a14:foregroundMark x1="52990" y1="84390" x2="52990" y2="84390"/>
                          <a14:foregroundMark x1="49235" y1="83252" x2="49235" y2="83252"/>
                          <a14:foregroundMark x1="8762" y1="81789" x2="93463" y2="82602"/>
                          <a14:foregroundMark x1="7232" y1="66992" x2="93880" y2="69919"/>
                          <a14:foregroundMark x1="27121" y1="29268" x2="27399" y2="30081"/>
                          <a14:foregroundMark x1="36579" y1="13171" x2="77747" y2="37561"/>
                          <a14:foregroundMark x1="70654" y1="5041" x2="61474" y2="34146"/>
                          <a14:foregroundMark x1="60918" y1="4553" x2="80389" y2="18049"/>
                          <a14:foregroundMark x1="78164" y1="6179" x2="76634" y2="13821"/>
                          <a14:foregroundMark x1="83588" y1="22439" x2="68428" y2="51057"/>
                          <a14:foregroundMark x1="74270" y1="24390" x2="85953" y2="43089"/>
                          <a14:foregroundMark x1="85118" y1="23252" x2="78442" y2="44878"/>
                          <a14:foregroundMark x1="75939" y1="23577" x2="82197" y2="29431"/>
                          <a14:foregroundMark x1="65369" y1="33008" x2="67177" y2="40163"/>
                          <a14:foregroundMark x1="74965" y1="8130" x2="83171" y2="9593"/>
                          <a14:foregroundMark x1="40473" y1="13496" x2="43811" y2="26992"/>
                          <a14:foregroundMark x1="34631" y1="20650" x2="44784" y2="25041"/>
                          <a14:foregroundMark x1="93463" y1="78374" x2="93463" y2="78374"/>
                          <a14:foregroundMark x1="78581" y1="78374" x2="94298" y2="77886"/>
                          <a14:foregroundMark x1="79555" y1="86829" x2="94019" y2="86829"/>
                          <a14:foregroundMark x1="5702" y1="63252" x2="7093" y2="73821"/>
                          <a14:foregroundMark x1="7789" y1="71545" x2="92768" y2="72846"/>
                          <a14:foregroundMark x1="6676" y1="65041" x2="93602" y2="67967"/>
                          <a14:foregroundMark x1="6676" y1="72358" x2="21558" y2="76585"/>
                          <a14:foregroundMark x1="7928" y1="75610" x2="92490" y2="73984"/>
                          <a14:foregroundMark x1="8762" y1="86667" x2="90682" y2="89268"/>
                          <a14:foregroundMark x1="43950" y1="80000" x2="39221" y2="85041"/>
                          <a14:foregroundMark x1="6398" y1="66016" x2="6676" y2="85366"/>
                          <a14:foregroundMark x1="7371" y1="86179" x2="7510" y2="88293"/>
                          <a14:foregroundMark x1="8345" y1="89919" x2="91377" y2="90081"/>
                          <a14:foregroundMark x1="47010" y1="18862" x2="52156" y2="29593"/>
                          <a14:foregroundMark x1="76495" y1="3252" x2="64812" y2="18374"/>
                          <a14:foregroundMark x1="7337" y1="76471" x2="46875" y2="77583"/>
                          <a14:foregroundMark x1="6386" y1="64547" x2="36005" y2="60095"/>
                          <a14:foregroundMark x1="84647" y1="31161" x2="84647" y2="31161"/>
                          <a14:backgroundMark x1="87908" y1="3339" x2="96739" y2="15580"/>
                          <a14:backgroundMark x1="951" y1="88871" x2="951" y2="64070"/>
                        </a14:backgroundRemoval>
                      </a14:imgEffect>
                    </a14:imgLayer>
                  </a14:imgProps>
                </a:ext>
                <a:ext uri="{28A0092B-C50C-407E-A947-70E740481C1C}">
                  <a14:useLocalDpi xmlns:a14="http://schemas.microsoft.com/office/drawing/2010/main" val="0"/>
                </a:ext>
              </a:extLst>
            </a:blip>
            <a:stretch>
              <a:fillRect/>
            </a:stretch>
          </p:blipFill>
          <p:spPr>
            <a:xfrm>
              <a:off x="4657929" y="3431231"/>
              <a:ext cx="2828721" cy="2418845"/>
            </a:xfrm>
            <a:prstGeom prst="rect">
              <a:avLst/>
            </a:prstGeom>
          </p:spPr>
        </p:pic>
      </p:grpSp>
    </p:spTree>
    <p:extLst>
      <p:ext uri="{BB962C8B-B14F-4D97-AF65-F5344CB8AC3E}">
        <p14:creationId xmlns:p14="http://schemas.microsoft.com/office/powerpoint/2010/main" val="4151694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C81E24A8-45BE-6653-0A48-427198D73E88}"/>
              </a:ext>
            </a:extLst>
          </p:cNvPr>
          <p:cNvSpPr>
            <a:spLocks noGrp="1"/>
          </p:cNvSpPr>
          <p:nvPr>
            <p:ph type="sldNum" sz="quarter" idx="12"/>
          </p:nvPr>
        </p:nvSpPr>
        <p:spPr/>
        <p:txBody>
          <a:bodyPr/>
          <a:lstStyle/>
          <a:p>
            <a:pPr rtl="0"/>
            <a:fld id="{B5CEABB6-07DC-46E8-9B57-56EC44A396E5}" type="slidenum">
              <a:rPr lang="fr-FR" noProof="0" smtClean="0"/>
              <a:t>4</a:t>
            </a:fld>
            <a:endParaRPr lang="fr-FR" noProof="0"/>
          </a:p>
        </p:txBody>
      </p:sp>
      <p:pic>
        <p:nvPicPr>
          <p:cNvPr id="2" name="Image 1">
            <a:extLst>
              <a:ext uri="{FF2B5EF4-FFF2-40B4-BE49-F238E27FC236}">
                <a16:creationId xmlns:a16="http://schemas.microsoft.com/office/drawing/2014/main" id="{5C466A48-BD30-B926-B609-063098D0BAAF}"/>
              </a:ext>
            </a:extLst>
          </p:cNvPr>
          <p:cNvPicPr>
            <a:picLocks noChangeAspect="1"/>
          </p:cNvPicPr>
          <p:nvPr/>
        </p:nvPicPr>
        <p:blipFill>
          <a:blip r:embed="rId2"/>
          <a:stretch>
            <a:fillRect/>
          </a:stretch>
        </p:blipFill>
        <p:spPr>
          <a:xfrm>
            <a:off x="2933990" y="0"/>
            <a:ext cx="6344319" cy="6836127"/>
          </a:xfrm>
          <a:prstGeom prst="rect">
            <a:avLst/>
          </a:prstGeom>
        </p:spPr>
      </p:pic>
    </p:spTree>
    <p:extLst>
      <p:ext uri="{BB962C8B-B14F-4D97-AF65-F5344CB8AC3E}">
        <p14:creationId xmlns:p14="http://schemas.microsoft.com/office/powerpoint/2010/main" val="3100525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ce réservé d’image 5" descr="Photo d’une plante à côté d’un canapé">
            <a:extLst>
              <a:ext uri="{FF2B5EF4-FFF2-40B4-BE49-F238E27FC236}">
                <a16:creationId xmlns:a16="http://schemas.microsoft.com/office/drawing/2014/main" id="{E02808E2-CED6-4042-B4A7-74D40168FFC5}"/>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a:ext>
            </a:extLst>
          </a:blip>
          <a:srcRect/>
          <a:stretch/>
        </p:blipFill>
        <p:spPr>
          <a:xfrm>
            <a:off x="1524" y="0"/>
            <a:ext cx="12188952" cy="6858000"/>
          </a:xfrm>
        </p:spPr>
      </p:pic>
      <p:sp>
        <p:nvSpPr>
          <p:cNvPr id="34" name="Titre 33">
            <a:extLst>
              <a:ext uri="{FF2B5EF4-FFF2-40B4-BE49-F238E27FC236}">
                <a16:creationId xmlns:a16="http://schemas.microsoft.com/office/drawing/2014/main" id="{1EF02964-6708-42E7-9841-A3E40E249928}"/>
              </a:ext>
            </a:extLst>
          </p:cNvPr>
          <p:cNvSpPr>
            <a:spLocks noGrp="1"/>
          </p:cNvSpPr>
          <p:nvPr>
            <p:ph type="title"/>
          </p:nvPr>
        </p:nvSpPr>
        <p:spPr>
          <a:xfrm>
            <a:off x="6096000" y="136525"/>
            <a:ext cx="5486400" cy="6219825"/>
          </a:xfrm>
        </p:spPr>
        <p:txBody>
          <a:bodyPr rtlCol="0"/>
          <a:lstStyle/>
          <a:p>
            <a:pPr algn="ctr" rtl="0"/>
            <a:r>
              <a:rPr lang="fr-FR" spc="-80" dirty="0"/>
              <a:t>Groupe de travail sur l’observatoire</a:t>
            </a:r>
          </a:p>
        </p:txBody>
      </p:sp>
      <p:sp>
        <p:nvSpPr>
          <p:cNvPr id="3" name="Espace réservé du contenu 2">
            <a:extLst>
              <a:ext uri="{FF2B5EF4-FFF2-40B4-BE49-F238E27FC236}">
                <a16:creationId xmlns:a16="http://schemas.microsoft.com/office/drawing/2014/main" id="{DE58B68F-CCA9-4C91-85AC-597D8C51D3DD}"/>
              </a:ext>
            </a:extLst>
          </p:cNvPr>
          <p:cNvSpPr>
            <a:spLocks noGrp="1"/>
          </p:cNvSpPr>
          <p:nvPr>
            <p:ph idx="1"/>
          </p:nvPr>
        </p:nvSpPr>
        <p:spPr>
          <a:xfrm>
            <a:off x="6178731" y="2140793"/>
            <a:ext cx="5320937" cy="4068425"/>
          </a:xfrm>
        </p:spPr>
        <p:txBody>
          <a:bodyPr vert="horz" lIns="91440" tIns="45720" rIns="91440" bIns="45720" rtlCol="0" anchor="t">
            <a:noAutofit/>
          </a:bodyPr>
          <a:lstStyle/>
          <a:p>
            <a:pPr algn="ctr">
              <a:lnSpc>
                <a:spcPct val="134000"/>
              </a:lnSpc>
              <a:spcBef>
                <a:spcPts val="0"/>
              </a:spcBef>
            </a:pPr>
            <a:r>
              <a:rPr lang="fr-FR" sz="1600" b="1" dirty="0"/>
              <a:t>Objectifs :</a:t>
            </a:r>
          </a:p>
          <a:p>
            <a:pPr marL="285750" indent="-285750" algn="ctr">
              <a:lnSpc>
                <a:spcPct val="134000"/>
              </a:lnSpc>
              <a:spcBef>
                <a:spcPts val="0"/>
              </a:spcBef>
              <a:buFont typeface="Wingdings" panose="05000000000000000000" pitchFamily="2" charset="2"/>
              <a:buChar char="v"/>
            </a:pPr>
            <a:r>
              <a:rPr lang="fr-FR" sz="1600" dirty="0"/>
              <a:t>Harmoniser les pratiques pour l’ensemble des RPE et la comptabilisation des contacts</a:t>
            </a:r>
          </a:p>
          <a:p>
            <a:pPr marL="285750" indent="-285750" algn="ctr">
              <a:lnSpc>
                <a:spcPct val="134000"/>
              </a:lnSpc>
              <a:spcBef>
                <a:spcPts val="0"/>
              </a:spcBef>
              <a:buFont typeface="Wingdings" panose="05000000000000000000" pitchFamily="2" charset="2"/>
              <a:buChar char="v"/>
            </a:pPr>
            <a:r>
              <a:rPr lang="fr-FR" sz="1600" dirty="0"/>
              <a:t>Simplifier les données saisies dans les logiciels au regard des besoins de chacun</a:t>
            </a:r>
          </a:p>
          <a:p>
            <a:pPr marL="285750" indent="-285750" algn="ctr">
              <a:lnSpc>
                <a:spcPct val="134000"/>
              </a:lnSpc>
              <a:spcBef>
                <a:spcPts val="0"/>
              </a:spcBef>
              <a:buFont typeface="Arial" panose="020B0604020202020204" pitchFamily="34" charset="0"/>
              <a:buChar char="•"/>
            </a:pPr>
            <a:endParaRPr lang="fr-FR" sz="1000" dirty="0"/>
          </a:p>
          <a:p>
            <a:pPr algn="ctr">
              <a:lnSpc>
                <a:spcPct val="134000"/>
              </a:lnSpc>
              <a:spcBef>
                <a:spcPts val="0"/>
              </a:spcBef>
            </a:pPr>
            <a:r>
              <a:rPr lang="fr-FR" sz="1600" dirty="0"/>
              <a:t>Révision de :</a:t>
            </a:r>
          </a:p>
          <a:p>
            <a:pPr marL="342900" indent="-342900" algn="ctr">
              <a:lnSpc>
                <a:spcPct val="134000"/>
              </a:lnSpc>
              <a:spcBef>
                <a:spcPts val="0"/>
              </a:spcBef>
              <a:buFont typeface="Wingdings" panose="05000000000000000000" pitchFamily="2" charset="2"/>
              <a:buChar char=""/>
            </a:pPr>
            <a:r>
              <a:rPr lang="fr-FR" sz="1600" dirty="0"/>
              <a:t>Qui contacte le RPE</a:t>
            </a:r>
          </a:p>
          <a:p>
            <a:pPr marL="342900" indent="-342900" algn="ctr">
              <a:lnSpc>
                <a:spcPct val="134000"/>
              </a:lnSpc>
              <a:spcBef>
                <a:spcPts val="0"/>
              </a:spcBef>
              <a:buFont typeface="Wingdings" panose="05000000000000000000" pitchFamily="2" charset="2"/>
              <a:buChar char=""/>
            </a:pPr>
            <a:r>
              <a:rPr lang="fr-FR" sz="1600" dirty="0"/>
              <a:t>Les moyens de communication</a:t>
            </a:r>
          </a:p>
          <a:p>
            <a:pPr marL="342900" indent="-342900" algn="ctr">
              <a:lnSpc>
                <a:spcPct val="134000"/>
              </a:lnSpc>
              <a:spcBef>
                <a:spcPts val="0"/>
              </a:spcBef>
              <a:buFont typeface="Wingdings" panose="05000000000000000000" pitchFamily="2" charset="2"/>
              <a:buChar char=""/>
            </a:pPr>
            <a:r>
              <a:rPr lang="fr-FR" sz="1600" dirty="0"/>
              <a:t>Les motifs et les renseignements</a:t>
            </a:r>
          </a:p>
          <a:p>
            <a:pPr marL="342900" indent="-342900" algn="ctr">
              <a:lnSpc>
                <a:spcPct val="134000"/>
              </a:lnSpc>
              <a:spcBef>
                <a:spcPts val="0"/>
              </a:spcBef>
              <a:buFontTx/>
              <a:buChar char="-"/>
            </a:pPr>
            <a:endParaRPr lang="fr-FR" sz="1000" dirty="0"/>
          </a:p>
          <a:p>
            <a:pPr algn="ctr">
              <a:lnSpc>
                <a:spcPct val="134000"/>
              </a:lnSpc>
              <a:spcBef>
                <a:spcPts val="0"/>
              </a:spcBef>
            </a:pPr>
            <a:r>
              <a:rPr lang="fr-FR" sz="1900" b="1" dirty="0">
                <a:effectLst/>
                <a:ea typeface="Calibri" panose="020F0502020204030204" pitchFamily="34" charset="0"/>
                <a:cs typeface="Times New Roman" panose="02020603050405020304" pitchFamily="18" charset="0"/>
              </a:rPr>
              <a:t>Les nouvelles modalités seront à mettre en place</a:t>
            </a:r>
          </a:p>
          <a:p>
            <a:pPr algn="ctr">
              <a:lnSpc>
                <a:spcPct val="134000"/>
              </a:lnSpc>
              <a:spcBef>
                <a:spcPts val="0"/>
              </a:spcBef>
            </a:pPr>
            <a:r>
              <a:rPr lang="fr-FR" sz="1900" b="1" dirty="0">
                <a:effectLst/>
                <a:ea typeface="Calibri" panose="020F0502020204030204" pitchFamily="34" charset="0"/>
                <a:cs typeface="Times New Roman" panose="02020603050405020304" pitchFamily="18" charset="0"/>
              </a:rPr>
              <a:t>à partir de la saisie de janvier 2024.</a:t>
            </a:r>
            <a:endParaRPr lang="fr-FR" sz="1900" dirty="0"/>
          </a:p>
        </p:txBody>
      </p:sp>
      <p:sp>
        <p:nvSpPr>
          <p:cNvPr id="7" name="Espace réservé du numéro de diapositive 6">
            <a:extLst>
              <a:ext uri="{FF2B5EF4-FFF2-40B4-BE49-F238E27FC236}">
                <a16:creationId xmlns:a16="http://schemas.microsoft.com/office/drawing/2014/main" id="{933AD4D1-035C-4B0B-8CCF-210BA5D594D7}"/>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fr-FR" smtClean="0"/>
              <a:pPr rtl="0"/>
              <a:t>5</a:t>
            </a:fld>
            <a:endParaRPr lang="fr-FR" dirty="0"/>
          </a:p>
        </p:txBody>
      </p:sp>
    </p:spTree>
    <p:extLst>
      <p:ext uri="{BB962C8B-B14F-4D97-AF65-F5344CB8AC3E}">
        <p14:creationId xmlns:p14="http://schemas.microsoft.com/office/powerpoint/2010/main" val="2021843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A6F7BB-30A8-4980-AD4A-2FB0B53FA6C9}"/>
              </a:ext>
            </a:extLst>
          </p:cNvPr>
          <p:cNvSpPr>
            <a:spLocks noGrp="1"/>
          </p:cNvSpPr>
          <p:nvPr>
            <p:ph type="title"/>
          </p:nvPr>
        </p:nvSpPr>
        <p:spPr>
          <a:xfrm>
            <a:off x="838200" y="751932"/>
            <a:ext cx="10515600" cy="5354137"/>
          </a:xfrm>
        </p:spPr>
        <p:txBody>
          <a:bodyPr rtlCol="0">
            <a:normAutofit/>
          </a:bodyPr>
          <a:lstStyle/>
          <a:p>
            <a:r>
              <a:rPr lang="fr-FR" sz="4000" b="1" dirty="0">
                <a:solidFill>
                  <a:srgbClr val="E63039"/>
                </a:solidFill>
                <a:latin typeface="Poppins" panose="00000500000000000000" pitchFamily="2" charset="0"/>
                <a:cs typeface="Poppins" panose="00000500000000000000" pitchFamily="2" charset="0"/>
              </a:rPr>
              <a:t>Charte de l’accueil</a:t>
            </a:r>
            <a:br>
              <a:rPr lang="fr-FR" sz="4000" b="1" dirty="0">
                <a:solidFill>
                  <a:srgbClr val="E63039"/>
                </a:solidFill>
                <a:latin typeface="Poppins" panose="00000500000000000000" pitchFamily="2" charset="0"/>
                <a:cs typeface="Poppins" panose="00000500000000000000" pitchFamily="2" charset="0"/>
              </a:rPr>
            </a:br>
            <a:r>
              <a:rPr lang="fr-FR" sz="4000" b="1" dirty="0">
                <a:solidFill>
                  <a:srgbClr val="E63039"/>
                </a:solidFill>
                <a:latin typeface="Poppins" panose="00000500000000000000" pitchFamily="2" charset="0"/>
                <a:cs typeface="Poppins" panose="00000500000000000000" pitchFamily="2" charset="0"/>
              </a:rPr>
              <a:t>des enfants et des jeunes</a:t>
            </a:r>
            <a:br>
              <a:rPr lang="fr-FR" sz="4000" b="1" dirty="0">
                <a:solidFill>
                  <a:srgbClr val="E63039"/>
                </a:solidFill>
                <a:latin typeface="Poppins" panose="00000500000000000000" pitchFamily="2" charset="0"/>
                <a:cs typeface="Poppins" panose="00000500000000000000" pitchFamily="2" charset="0"/>
              </a:rPr>
            </a:br>
            <a:r>
              <a:rPr lang="fr-FR" sz="4000" b="1" dirty="0">
                <a:solidFill>
                  <a:srgbClr val="183F93"/>
                </a:solidFill>
                <a:latin typeface="Poppins" panose="00000500000000000000" pitchFamily="2" charset="0"/>
                <a:cs typeface="Poppins" panose="00000500000000000000" pitchFamily="2" charset="0"/>
              </a:rPr>
              <a:t>en situation de handicap</a:t>
            </a:r>
            <a:br>
              <a:rPr lang="fr-FR" sz="4000" b="1" dirty="0">
                <a:solidFill>
                  <a:srgbClr val="183F93"/>
                </a:solidFill>
                <a:latin typeface="Poppins" panose="00000500000000000000" pitchFamily="2" charset="0"/>
                <a:cs typeface="Poppins" panose="00000500000000000000" pitchFamily="2" charset="0"/>
              </a:rPr>
            </a:br>
            <a:r>
              <a:rPr lang="fr-FR" sz="4000" b="1" dirty="0">
                <a:solidFill>
                  <a:srgbClr val="F1B200"/>
                </a:solidFill>
                <a:latin typeface="Poppins" panose="00000500000000000000" pitchFamily="2" charset="0"/>
                <a:cs typeface="Poppins" panose="00000500000000000000" pitchFamily="2" charset="0"/>
              </a:rPr>
              <a:t>en Indre-et-Loire</a:t>
            </a:r>
          </a:p>
        </p:txBody>
      </p:sp>
      <p:sp>
        <p:nvSpPr>
          <p:cNvPr id="5" name="Espace réservé du numéro de diapositive 4">
            <a:extLst>
              <a:ext uri="{FF2B5EF4-FFF2-40B4-BE49-F238E27FC236}">
                <a16:creationId xmlns:a16="http://schemas.microsoft.com/office/drawing/2014/main" id="{06B4E214-2330-4B23-B2DE-B23F90535ED4}"/>
              </a:ext>
            </a:extLst>
          </p:cNvPr>
          <p:cNvSpPr>
            <a:spLocks noGrp="1"/>
          </p:cNvSpPr>
          <p:nvPr>
            <p:ph type="sldNum" sz="quarter" idx="12"/>
          </p:nvPr>
        </p:nvSpPr>
        <p:spPr>
          <a:xfrm>
            <a:off x="8610600" y="6356350"/>
            <a:ext cx="2743200" cy="365125"/>
          </a:xfrm>
        </p:spPr>
        <p:txBody>
          <a:bodyPr rtlCol="0"/>
          <a:lstStyle/>
          <a:p>
            <a:pPr rtl="0"/>
            <a:fld id="{B5CEABB6-07DC-46E8-9B57-56EC44A396E5}" type="slidenum">
              <a:rPr lang="fr-FR" smtClean="0"/>
              <a:pPr rtl="0"/>
              <a:t>6</a:t>
            </a:fld>
            <a:endParaRPr lang="fr-FR" dirty="0"/>
          </a:p>
        </p:txBody>
      </p:sp>
      <p:pic>
        <p:nvPicPr>
          <p:cNvPr id="8" name="Image 7" descr="Une image contenant texte, logo, Police, Graphique&#10;&#10;Description générée automatiquement">
            <a:extLst>
              <a:ext uri="{FF2B5EF4-FFF2-40B4-BE49-F238E27FC236}">
                <a16:creationId xmlns:a16="http://schemas.microsoft.com/office/drawing/2014/main" id="{91B8A65B-9A04-0FE8-405D-4DEC3D589A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94469" y="1550659"/>
            <a:ext cx="3756683" cy="3756683"/>
          </a:xfrm>
          <a:prstGeom prst="rect">
            <a:avLst/>
          </a:prstGeom>
        </p:spPr>
      </p:pic>
    </p:spTree>
    <p:extLst>
      <p:ext uri="{BB962C8B-B14F-4D97-AF65-F5344CB8AC3E}">
        <p14:creationId xmlns:p14="http://schemas.microsoft.com/office/powerpoint/2010/main" val="31977636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C81E24A8-45BE-6653-0A48-427198D73E88}"/>
              </a:ext>
            </a:extLst>
          </p:cNvPr>
          <p:cNvSpPr>
            <a:spLocks noGrp="1"/>
          </p:cNvSpPr>
          <p:nvPr>
            <p:ph type="sldNum" sz="quarter" idx="12"/>
          </p:nvPr>
        </p:nvSpPr>
        <p:spPr/>
        <p:txBody>
          <a:bodyPr/>
          <a:lstStyle/>
          <a:p>
            <a:pPr rtl="0"/>
            <a:fld id="{B5CEABB6-07DC-46E8-9B57-56EC44A396E5}" type="slidenum">
              <a:rPr lang="fr-FR" noProof="0" smtClean="0"/>
              <a:t>7</a:t>
            </a:fld>
            <a:endParaRPr lang="fr-FR" noProof="0"/>
          </a:p>
        </p:txBody>
      </p:sp>
      <p:sp>
        <p:nvSpPr>
          <p:cNvPr id="8" name="ZoneTexte 7">
            <a:extLst>
              <a:ext uri="{FF2B5EF4-FFF2-40B4-BE49-F238E27FC236}">
                <a16:creationId xmlns:a16="http://schemas.microsoft.com/office/drawing/2014/main" id="{9B4733C2-BAE4-A72C-8092-0881B9511D31}"/>
              </a:ext>
            </a:extLst>
          </p:cNvPr>
          <p:cNvSpPr txBox="1"/>
          <p:nvPr/>
        </p:nvSpPr>
        <p:spPr>
          <a:xfrm>
            <a:off x="1034903" y="1012954"/>
            <a:ext cx="10122195" cy="4832092"/>
          </a:xfrm>
          <a:prstGeom prst="rect">
            <a:avLst/>
          </a:prstGeom>
          <a:noFill/>
        </p:spPr>
        <p:txBody>
          <a:bodyPr wrap="square" rtlCol="0">
            <a:spAutoFit/>
          </a:bodyPr>
          <a:lstStyle/>
          <a:p>
            <a:r>
              <a:rPr lang="fr-FR" sz="2800" b="1" dirty="0">
                <a:solidFill>
                  <a:srgbClr val="E63039"/>
                </a:solidFill>
                <a:effectLst/>
                <a:latin typeface="Poppins" panose="00000500000000000000" pitchFamily="2" charset="0"/>
                <a:ea typeface="Times New Roman" panose="02020603050405020304" pitchFamily="18" charset="0"/>
              </a:rPr>
              <a:t>Que de chemin parcouru…</a:t>
            </a:r>
            <a:endParaRPr lang="fr-FR" sz="2800" dirty="0">
              <a:solidFill>
                <a:srgbClr val="E63039"/>
              </a:solidFill>
              <a:effectLst/>
              <a:latin typeface="Times New Roman" panose="02020603050405020304" pitchFamily="18" charset="0"/>
              <a:ea typeface="Calibri" panose="020F0502020204030204" pitchFamily="34" charset="0"/>
            </a:endParaRPr>
          </a:p>
          <a:p>
            <a:pPr algn="just"/>
            <a:r>
              <a:rPr lang="fr-FR" sz="2800" dirty="0"/>
              <a:t> 3 ans après la création du PRH, un groupe composé de 27 personnes d’horizon différent ont réfléchi à l’élaboration d’une charte départemental et d’un guide autour de la qualité de l’accueil en faveur des enfants en situation de handicap ou atteints de maladie chronique.</a:t>
            </a:r>
          </a:p>
          <a:p>
            <a:endParaRPr lang="fr-FR" sz="2800" dirty="0"/>
          </a:p>
          <a:p>
            <a:pPr algn="just"/>
            <a:r>
              <a:rPr lang="fr-FR" sz="2800" dirty="0"/>
              <a:t>La première charte départementale a été signée en 2014 par des collectivités, des institutions et des gestionnaires d’EAJE engagés dans une démarche inclusive. Puis, une nouvelle signature a eu lieu en 2016, permettant à de nouveaux acteurs de la signer.</a:t>
            </a:r>
          </a:p>
        </p:txBody>
      </p:sp>
    </p:spTree>
    <p:extLst>
      <p:ext uri="{BB962C8B-B14F-4D97-AF65-F5344CB8AC3E}">
        <p14:creationId xmlns:p14="http://schemas.microsoft.com/office/powerpoint/2010/main" val="3601318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C81E24A8-45BE-6653-0A48-427198D73E88}"/>
              </a:ext>
            </a:extLst>
          </p:cNvPr>
          <p:cNvSpPr>
            <a:spLocks noGrp="1"/>
          </p:cNvSpPr>
          <p:nvPr>
            <p:ph type="sldNum" sz="quarter" idx="12"/>
          </p:nvPr>
        </p:nvSpPr>
        <p:spPr/>
        <p:txBody>
          <a:bodyPr/>
          <a:lstStyle/>
          <a:p>
            <a:pPr rtl="0"/>
            <a:fld id="{B5CEABB6-07DC-46E8-9B57-56EC44A396E5}" type="slidenum">
              <a:rPr lang="fr-FR" noProof="0" smtClean="0"/>
              <a:t>8</a:t>
            </a:fld>
            <a:endParaRPr lang="fr-FR" noProof="0"/>
          </a:p>
        </p:txBody>
      </p:sp>
      <p:sp>
        <p:nvSpPr>
          <p:cNvPr id="2" name="ZoneTexte 1">
            <a:extLst>
              <a:ext uri="{FF2B5EF4-FFF2-40B4-BE49-F238E27FC236}">
                <a16:creationId xmlns:a16="http://schemas.microsoft.com/office/drawing/2014/main" id="{347FB3F8-2D03-8FD7-3226-46F9B6C9F8AF}"/>
              </a:ext>
            </a:extLst>
          </p:cNvPr>
          <p:cNvSpPr txBox="1"/>
          <p:nvPr/>
        </p:nvSpPr>
        <p:spPr>
          <a:xfrm>
            <a:off x="1220972" y="1012954"/>
            <a:ext cx="9750056" cy="4832092"/>
          </a:xfrm>
          <a:prstGeom prst="rect">
            <a:avLst/>
          </a:prstGeom>
          <a:noFill/>
        </p:spPr>
        <p:txBody>
          <a:bodyPr wrap="square" rtlCol="0">
            <a:spAutoFit/>
          </a:bodyPr>
          <a:lstStyle/>
          <a:p>
            <a:pPr algn="just"/>
            <a:r>
              <a:rPr lang="fr-FR" sz="2800" dirty="0"/>
              <a:t>Aujourd’hui, même si l’accueil s’est amélioré, les situations de ces enfants/jeunes et de leurs familles ne sont pas toujours appréhendées de manière globale, dans une logique de parcours.</a:t>
            </a:r>
          </a:p>
          <a:p>
            <a:pPr algn="just"/>
            <a:endParaRPr lang="fr-FR" sz="2800" dirty="0"/>
          </a:p>
          <a:p>
            <a:pPr algn="just"/>
            <a:r>
              <a:rPr lang="fr-FR" sz="2800" dirty="0"/>
              <a:t>Pour y parvenir, la charte initialement dédiée principalement à l’accueil des jeunes enfants en Eaje a été revisitée pour couvrir désormais l’accueil des enfants jusqu’à 18 ans ainsi que l’accompagnement de leur famille. Cette nouvelle charte repose sur les engagements des collectivités et des institutions, ainsi que sur la volonté de redynamiser, animer et mettre en place un suivi à l’échelle départementale.</a:t>
            </a:r>
            <a:endParaRPr lang="fr-FR" dirty="0"/>
          </a:p>
        </p:txBody>
      </p:sp>
    </p:spTree>
    <p:extLst>
      <p:ext uri="{BB962C8B-B14F-4D97-AF65-F5344CB8AC3E}">
        <p14:creationId xmlns:p14="http://schemas.microsoft.com/office/powerpoint/2010/main" val="35544536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C81E24A8-45BE-6653-0A48-427198D73E88}"/>
              </a:ext>
            </a:extLst>
          </p:cNvPr>
          <p:cNvSpPr>
            <a:spLocks noGrp="1"/>
          </p:cNvSpPr>
          <p:nvPr>
            <p:ph type="sldNum" sz="quarter" idx="12"/>
          </p:nvPr>
        </p:nvSpPr>
        <p:spPr/>
        <p:txBody>
          <a:bodyPr/>
          <a:lstStyle/>
          <a:p>
            <a:pPr rtl="0"/>
            <a:fld id="{B5CEABB6-07DC-46E8-9B57-56EC44A396E5}" type="slidenum">
              <a:rPr lang="fr-FR" noProof="0" smtClean="0"/>
              <a:t>9</a:t>
            </a:fld>
            <a:endParaRPr lang="fr-FR" noProof="0"/>
          </a:p>
        </p:txBody>
      </p:sp>
      <p:sp>
        <p:nvSpPr>
          <p:cNvPr id="2" name="ZoneTexte 1">
            <a:extLst>
              <a:ext uri="{FF2B5EF4-FFF2-40B4-BE49-F238E27FC236}">
                <a16:creationId xmlns:a16="http://schemas.microsoft.com/office/drawing/2014/main" id="{F7D187BB-3A48-B223-D1A3-24BAF1E2103B}"/>
              </a:ext>
            </a:extLst>
          </p:cNvPr>
          <p:cNvSpPr txBox="1"/>
          <p:nvPr/>
        </p:nvSpPr>
        <p:spPr>
          <a:xfrm>
            <a:off x="1220972" y="350625"/>
            <a:ext cx="9750056" cy="6156750"/>
          </a:xfrm>
          <a:prstGeom prst="rect">
            <a:avLst/>
          </a:prstGeom>
          <a:noFill/>
        </p:spPr>
        <p:txBody>
          <a:bodyPr wrap="square" rtlCol="0">
            <a:spAutoFit/>
          </a:bodyPr>
          <a:lstStyle/>
          <a:p>
            <a:pPr algn="just">
              <a:lnSpc>
                <a:spcPct val="115000"/>
              </a:lnSpc>
              <a:spcAft>
                <a:spcPts val="2400"/>
              </a:spcAft>
            </a:pPr>
            <a:r>
              <a:rPr lang="fr-FR" sz="2000" b="1" dirty="0">
                <a:solidFill>
                  <a:srgbClr val="F1B200"/>
                </a:solidFill>
                <a:effectLst/>
                <a:latin typeface="Poppins" panose="00000500000000000000" pitchFamily="2" charset="0"/>
                <a:ea typeface="Calibri" panose="020F0502020204030204" pitchFamily="34" charset="0"/>
              </a:rPr>
              <a:t>Pourquoi la rédaction d’une charte pour l’accueil des enfants, des jeunes en situation de handicap ou atteints de maladie chronique en Indre-et-Loire ? </a:t>
            </a:r>
            <a:endParaRPr lang="fr-FR" sz="1200" dirty="0">
              <a:effectLst/>
              <a:latin typeface="Times New Roman" panose="02020603050405020304" pitchFamily="18" charset="0"/>
              <a:ea typeface="Calibri" panose="020F0502020204030204" pitchFamily="34" charset="0"/>
            </a:endParaRPr>
          </a:p>
          <a:p>
            <a:pPr algn="just">
              <a:lnSpc>
                <a:spcPct val="115000"/>
              </a:lnSpc>
              <a:spcAft>
                <a:spcPts val="2400"/>
              </a:spcAft>
            </a:pPr>
            <a:r>
              <a:rPr lang="fr-FR" sz="2000" dirty="0">
                <a:solidFill>
                  <a:srgbClr val="000000"/>
                </a:solidFill>
                <a:effectLst/>
                <a:latin typeface="Poppins" panose="00000500000000000000" pitchFamily="2" charset="0"/>
                <a:ea typeface="Calibri" panose="020F0502020204030204" pitchFamily="34" charset="0"/>
              </a:rPr>
              <a:t>L'accès aux structures d'accueil est un droit fondamental pour les enfants et les jeunes en situation de handicap</a:t>
            </a:r>
            <a:r>
              <a:rPr lang="fr-FR" sz="2000" dirty="0">
                <a:effectLst/>
                <a:latin typeface="Poppins" panose="00000500000000000000" pitchFamily="2" charset="0"/>
                <a:ea typeface="Calibri" panose="020F0502020204030204" pitchFamily="34" charset="0"/>
              </a:rPr>
              <a:t> ou atteints de maladie chronique</a:t>
            </a:r>
            <a:r>
              <a:rPr lang="fr-FR" sz="2000" dirty="0">
                <a:solidFill>
                  <a:srgbClr val="000000"/>
                </a:solidFill>
                <a:effectLst/>
                <a:latin typeface="Poppins" panose="00000500000000000000" pitchFamily="2" charset="0"/>
                <a:ea typeface="Calibri" panose="020F0502020204030204" pitchFamily="34" charset="0"/>
              </a:rPr>
              <a:t>.</a:t>
            </a:r>
            <a:endParaRPr lang="fr-FR" sz="2000" dirty="0">
              <a:effectLst/>
              <a:latin typeface="Times New Roman" panose="02020603050405020304" pitchFamily="18" charset="0"/>
              <a:ea typeface="Calibri" panose="020F0502020204030204" pitchFamily="34" charset="0"/>
            </a:endParaRPr>
          </a:p>
          <a:p>
            <a:pPr algn="just">
              <a:lnSpc>
                <a:spcPct val="115000"/>
              </a:lnSpc>
              <a:spcAft>
                <a:spcPts val="1000"/>
              </a:spcAft>
            </a:pPr>
            <a:r>
              <a:rPr lang="fr-FR" sz="2000" dirty="0">
                <a:effectLst/>
                <a:latin typeface="Poppins" panose="00000500000000000000" pitchFamily="2" charset="0"/>
                <a:ea typeface="Calibri" panose="020F0502020204030204" pitchFamily="34" charset="0"/>
              </a:rPr>
              <a:t> </a:t>
            </a:r>
            <a:r>
              <a:rPr lang="fr-FR" sz="2000" b="1" dirty="0">
                <a:solidFill>
                  <a:srgbClr val="E63039"/>
                </a:solidFill>
                <a:effectLst/>
                <a:latin typeface="Poppins" panose="00000500000000000000" pitchFamily="2" charset="0"/>
                <a:ea typeface="Calibri" panose="020F0502020204030204" pitchFamily="34" charset="0"/>
              </a:rPr>
              <a:t>Cette charte permet de :</a:t>
            </a:r>
            <a:endParaRPr lang="fr-FR" sz="2000" dirty="0">
              <a:effectLst/>
              <a:latin typeface="Times New Roman" panose="02020603050405020304" pitchFamily="18" charset="0"/>
              <a:ea typeface="Calibri" panose="020F0502020204030204" pitchFamily="34" charset="0"/>
            </a:endParaRPr>
          </a:p>
          <a:p>
            <a:pPr marL="342900" lvl="0" indent="-342900" algn="just">
              <a:lnSpc>
                <a:spcPct val="115000"/>
              </a:lnSpc>
              <a:spcAft>
                <a:spcPts val="1000"/>
              </a:spcAft>
              <a:buClr>
                <a:srgbClr val="E63039"/>
              </a:buClr>
              <a:buFont typeface="Wingdings" panose="05000000000000000000" pitchFamily="2" charset="2"/>
              <a:buChar char=""/>
            </a:pPr>
            <a:r>
              <a:rPr lang="fr-FR" sz="2000" dirty="0">
                <a:effectLst/>
                <a:latin typeface="Poppins" panose="00000500000000000000" pitchFamily="2" charset="0"/>
                <a:ea typeface="Calibri" panose="020F0502020204030204" pitchFamily="34" charset="0"/>
                <a:cs typeface="Times New Roman" panose="02020603050405020304" pitchFamily="18" charset="0"/>
              </a:rPr>
              <a:t>Construire un socle commun pour permettre et améliorer la qualité de l’accueil individuel ou collectif des enfants en situation de handicap ou atteints de maladie chronique ;</a:t>
            </a:r>
            <a:endParaRPr lang="fr-FR"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Clr>
                <a:srgbClr val="E63039"/>
              </a:buClr>
              <a:buFont typeface="Wingdings" panose="05000000000000000000" pitchFamily="2" charset="2"/>
              <a:buChar char=""/>
            </a:pPr>
            <a:r>
              <a:rPr lang="fr-FR" sz="2000" dirty="0">
                <a:effectLst/>
                <a:latin typeface="Poppins" panose="00000500000000000000" pitchFamily="2" charset="0"/>
                <a:ea typeface="Calibri" panose="020F0502020204030204" pitchFamily="34" charset="0"/>
                <a:cs typeface="Times New Roman" panose="02020603050405020304" pitchFamily="18" charset="0"/>
              </a:rPr>
              <a:t>Adapter cet accueil en fonction des situations individuelles et des réalités des établissements et services ;</a:t>
            </a:r>
            <a:endParaRPr lang="fr-FR" sz="20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Clr>
                <a:srgbClr val="E63039"/>
              </a:buClr>
              <a:buFont typeface="Wingdings" panose="05000000000000000000" pitchFamily="2" charset="2"/>
              <a:buChar char=""/>
            </a:pPr>
            <a:r>
              <a:rPr lang="fr-FR" sz="2000" dirty="0">
                <a:effectLst/>
                <a:latin typeface="Poppins" panose="00000500000000000000" pitchFamily="2" charset="0"/>
                <a:ea typeface="Times New Roman" panose="02020603050405020304" pitchFamily="18" charset="0"/>
                <a:cs typeface="Times New Roman" panose="02020603050405020304" pitchFamily="18" charset="0"/>
              </a:rPr>
              <a:t>Contribuer, soutenir et développer l'inclusion sur le département ;</a:t>
            </a:r>
          </a:p>
          <a:p>
            <a:pPr marL="342900" lvl="0" indent="-342900" algn="just">
              <a:lnSpc>
                <a:spcPct val="115000"/>
              </a:lnSpc>
              <a:buClr>
                <a:srgbClr val="E63039"/>
              </a:buClr>
              <a:buFont typeface="Wingdings" panose="05000000000000000000" pitchFamily="2" charset="2"/>
              <a:buChar char=""/>
            </a:pPr>
            <a:r>
              <a:rPr lang="fr-FR" sz="2000" dirty="0">
                <a:latin typeface="Poppins" panose="00000500000000000000" pitchFamily="2" charset="0"/>
                <a:ea typeface="Times New Roman" panose="02020603050405020304" pitchFamily="18" charset="0"/>
                <a:cs typeface="Times New Roman" panose="02020603050405020304" pitchFamily="18" charset="0"/>
              </a:rPr>
              <a:t>Accueillir ces enfants et ces jeunes et leur permettre de grandir et de s’épanouir.</a:t>
            </a:r>
            <a:endParaRPr lang="fr-FR"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0451537"/>
      </p:ext>
    </p:extLst>
  </p:cSld>
  <p:clrMapOvr>
    <a:masterClrMapping/>
  </p:clrMapOvr>
</p:sld>
</file>

<file path=ppt/theme/theme1.xml><?xml version="1.0" encoding="utf-8"?>
<a:theme xmlns:a="http://schemas.openxmlformats.org/drawingml/2006/main" name="Thème Office">
  <a:themeElements>
    <a:clrScheme name="Custom 84">
      <a:dk1>
        <a:sysClr val="windowText" lastClr="000000"/>
      </a:dk1>
      <a:lt1>
        <a:sysClr val="window" lastClr="FFFFFF"/>
      </a:lt1>
      <a:dk2>
        <a:srgbClr val="44546A"/>
      </a:dk2>
      <a:lt2>
        <a:srgbClr val="E7E6E6"/>
      </a:lt2>
      <a:accent1>
        <a:srgbClr val="F2E6D8"/>
      </a:accent1>
      <a:accent2>
        <a:srgbClr val="8C3A27"/>
      </a:accent2>
      <a:accent3>
        <a:srgbClr val="F0C8BC"/>
      </a:accent3>
      <a:accent4>
        <a:srgbClr val="D9A491"/>
      </a:accent4>
      <a:accent5>
        <a:srgbClr val="FFF7F5"/>
      </a:accent5>
      <a:accent6>
        <a:srgbClr val="18401F"/>
      </a:accent6>
      <a:hlink>
        <a:srgbClr val="0563C1"/>
      </a:hlink>
      <a:folHlink>
        <a:srgbClr val="954F72"/>
      </a:folHlink>
    </a:clrScheme>
    <a:fontScheme name="Custom 119">
      <a:majorFont>
        <a:latin typeface="Tisa Offc Serif Pro"/>
        <a:ea typeface=""/>
        <a:cs typeface=""/>
      </a:majorFont>
      <a:minorFont>
        <a:latin typeface="Quire Sans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59945488_TF10081922_Win32" id="{4B3581E7-0F71-48B2-BB8D-C7FF60179691}" vid="{5B09CA1E-221D-42FF-8F58-9668178BB03B}"/>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1" ma:contentTypeDescription="Create a new document." ma:contentTypeScope="" ma:versionID="64dfb1555687e0874b4304b796b5b0c7">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6e4c555b5e194d05b7203de9c4567b3"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4:TaxCatchAll" minOccurs="0"/>
                <xsd:element ref="ns2:ImageTagsTaxHTField"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275A5AD-EC1E-483F-AF0B-4636A5C229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E94EF9C-37D7-43D3-8ABF-F4762A9116D8}">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BCC3022A-70F1-4B7E-97CD-F6F1ACAD797D}">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{3D03344C-9B3C-467A-B294-BCA9F0DA13E1}tf10081922_win32</Template>
  <TotalTime>252</TotalTime>
  <Words>1478</Words>
  <Application>Microsoft Office PowerPoint</Application>
  <PresentationFormat>Grand écran</PresentationFormat>
  <Paragraphs>145</Paragraphs>
  <Slides>22</Slides>
  <Notes>10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22</vt:i4>
      </vt:variant>
    </vt:vector>
  </HeadingPairs>
  <TitlesOfParts>
    <vt:vector size="31" baseType="lpstr">
      <vt:lpstr>Arial</vt:lpstr>
      <vt:lpstr>Calibri</vt:lpstr>
      <vt:lpstr>inherit</vt:lpstr>
      <vt:lpstr>Poppins</vt:lpstr>
      <vt:lpstr>Quire Sans Pro Light</vt:lpstr>
      <vt:lpstr>Times New Roman</vt:lpstr>
      <vt:lpstr>Tisa Offc Serif Pro</vt:lpstr>
      <vt:lpstr>Wingdings</vt:lpstr>
      <vt:lpstr>Thème Office</vt:lpstr>
      <vt:lpstr>Réunion départementale RPE</vt:lpstr>
      <vt:lpstr>Ordre du jour</vt:lpstr>
      <vt:lpstr>Le Pôle Ressources Handicap 37</vt:lpstr>
      <vt:lpstr>Présentation PowerPoint</vt:lpstr>
      <vt:lpstr>Groupe de travail sur l’observatoire</vt:lpstr>
      <vt:lpstr>Charte de l’accueil des enfants et des jeunes en situation de handicap en Indre-et-Loire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Rappels et infos divers</vt:lpstr>
      <vt:lpstr>Webinaire Pajemploi</vt:lpstr>
      <vt:lpstr>Bilan Sphinx</vt:lpstr>
      <vt:lpstr>Mon enfant.fr</vt:lpstr>
      <vt:lpstr>Merci de votre attention et bel été à toutes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Réunion départementale RPE</dc:title>
  <dc:creator>Karine LORMOIS 371</dc:creator>
  <cp:lastModifiedBy>Karine LORMOIS 371</cp:lastModifiedBy>
  <cp:revision>10</cp:revision>
  <dcterms:created xsi:type="dcterms:W3CDTF">2023-06-19T07:36:23Z</dcterms:created>
  <dcterms:modified xsi:type="dcterms:W3CDTF">2023-06-19T11:49:10Z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